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пос. Ферзиково, ул. Парковая, д.28А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440470" y="7607192"/>
            <a:ext cx="3520812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14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390578"/>
              </p:ext>
            </p:extLst>
          </p:nvPr>
        </p:nvGraphicFramePr>
        <p:xfrm>
          <a:off x="349250" y="2077882"/>
          <a:ext cx="6790065" cy="5429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894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02.02.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Пенсионная</a:t>
                      </a:r>
                      <a:r>
                        <a:rPr lang="ru-RU" baseline="0" dirty="0" smtClean="0"/>
                        <a:t>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443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Осторожно мошенники!. Финансовая грамотность ВТБ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04.02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05.02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игр. «Русское лото»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09.02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Здоровый образ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Концерт к 30-летию</a:t>
                      </a:r>
                      <a:r>
                        <a:rPr lang="ru-RU" baseline="0" dirty="0" smtClean="0"/>
                        <a:t> пансиону отрада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11.02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игр. «шахматный клуб»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 про масленицу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17.02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Дегустация блинов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r>
                        <a:rPr lang="ru-RU" dirty="0" smtClean="0"/>
                        <a:t>19.02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Готовим подарки к 23 февраля для мужчин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130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24</cp:revision>
  <dcterms:created xsi:type="dcterms:W3CDTF">2025-11-06T11:20:25Z</dcterms:created>
  <dcterms:modified xsi:type="dcterms:W3CDTF">2026-02-02T06:57:31Z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