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5811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019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5" dirty="0" smtClean="0"/>
              <a:t>ФЕВРАЛЬ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809940" y="7485925"/>
            <a:ext cx="3343102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четверг:14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  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Пятница: 14:00– 15:45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645488"/>
              </p:ext>
            </p:extLst>
          </p:nvPr>
        </p:nvGraphicFramePr>
        <p:xfrm>
          <a:off x="273050" y="1627927"/>
          <a:ext cx="7178954" cy="5926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73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710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720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5768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пенсионным вопросам.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клуба огородников.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встреча поэтов Козельского района.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</a:t>
                      </a:r>
                      <a:r>
                        <a:rPr lang="en-US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«Руками работа-себе радость»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настольных игр (русское лото, шашки, шахматы)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Книжный клуб – душевная беседа.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памяти Пушкина. Читаем стихи.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помощи СВО. Плетение маскировочных сетей.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Альфа Банком. Интеллектуальная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здоровья.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клуба огородников.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безопасности для людей «серебряного» возраста.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 русского лото.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40383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Шашечный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турнир, посвященный празднованию 23 Февраля «День защитника Отечества»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8811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Торжественное мероприятие, посвященное Дню защитника Отечества.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Мастер-класс. Вязание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крючком.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компьютерной грамотности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здоровья. Скандинавская ходьба.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23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врачем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Козельского района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218</Words>
  <Application>Microsoft Office PowerPoint</Application>
  <PresentationFormat>Произвольный</PresentationFormat>
  <Paragraphs>71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36</cp:revision>
  <cp:lastPrinted>2025-12-04T09:44:05Z</cp:lastPrinted>
  <dcterms:created xsi:type="dcterms:W3CDTF">2025-11-06T11:20:25Z</dcterms:created>
  <dcterms:modified xsi:type="dcterms:W3CDTF">2026-02-02T06:37:37Z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