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822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373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Калужская область, г.Козельск, ул.Б.Советская, д.47 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: 8-48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442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-50-200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Арсеева Ольга Валентиновна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Калужской</a:t>
            </a:r>
            <a:r>
              <a:rPr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33261"/>
              </p:ext>
            </p:extLst>
          </p:nvPr>
        </p:nvGraphicFramePr>
        <p:xfrm>
          <a:off x="273050" y="1472360"/>
          <a:ext cx="7178952" cy="6613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66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38104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000251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46169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</a:rPr>
                        <a:t>Время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27701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03.08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Круглый</a:t>
                      </a:r>
                      <a:r>
                        <a:rPr lang="ru-RU" sz="12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стол по юридическим вопросам.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</a:t>
                      </a:r>
                      <a:r>
                        <a:rPr lang="ru-RU" sz="1200" b="0" spc="-25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27701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pc="-1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04.08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Книжный клуб-душевная беседа.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Консультирование по пенсионным  вопросам.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.08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класс – вязание крючком.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0366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Шашечный турнир, посвященный </a:t>
                      </a:r>
                      <a:r>
                        <a:rPr lang="ru-RU" sz="1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Дню физкультурника.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28920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Оказание помощи СВО. Плетение маскировочных сетей.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 клуба огородников.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Идеи озеленения и дизайн сада.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компьютерной грамотности.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 с врачами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Козельского района.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</a:t>
                      </a:r>
                    </a:p>
                  </a:txBody>
                  <a:tcPr/>
                </a:tc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Медовый Спас.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Встреча пчеловодов. Чаепитие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 здоровья. </a:t>
                      </a:r>
                      <a:r>
                        <a:rPr lang="ru-RU" sz="1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Скандинавская ходьба.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6253813"/>
                  </a:ext>
                </a:extLst>
              </a:tr>
              <a:tr h="46169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Лекция по вопросам разъяснения пенсионного законодательства, в том числе индивидуальные консультации граждан старшего поколения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2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668839"/>
                  </a:ext>
                </a:extLst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Празднование Преображение Господне. Яблочный Спас.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1712758"/>
                  </a:ext>
                </a:extLst>
              </a:tr>
              <a:tr h="3093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Лекция.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Что должны знать о выборах.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/>
                </a:tc>
              </a:tr>
              <a:tr h="35577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Финансовая грамотность для людей старшего поколения.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Посещения музейно-краеведческого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центра «Дом Цыплаковых»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Творческая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встреча поэтов  Козельского района.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приложения МАХ.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 клуба огородников. Обмен опытом.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Поздравление с праздником Успения Пресвятой 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Богородицы. 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Чаепитие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701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любимого фильма.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en-US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</TotalTime>
  <Words>253</Words>
  <Application>Microsoft Office PowerPoint</Application>
  <PresentationFormat>Произвольный</PresentationFormat>
  <Paragraphs>76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Сомова Светлана Петровна</cp:lastModifiedBy>
  <cp:revision>139</cp:revision>
  <cp:lastPrinted>2026-04-15T09:45:36Z</cp:lastPrinted>
  <dcterms:created xsi:type="dcterms:W3CDTF">2025-11-06T11:20:25Z</dcterms:created>
  <dcterms:modified xsi:type="dcterms:W3CDTF">2026-07-27T07:27:36Z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