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6797675" cy="9926638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3108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06323" y="7251700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311650" y="316976"/>
            <a:ext cx="28276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 smtClean="0"/>
              <a:t>МЕРОПРИЯТИЯ </a:t>
            </a:r>
            <a:r>
              <a:rPr dirty="0" smtClean="0"/>
              <a:t>Н</a:t>
            </a:r>
            <a:r>
              <a:rPr lang="ru-RU" dirty="0" smtClean="0"/>
              <a:t>А АВГУСТ</a:t>
            </a:r>
            <a:endParaRPr spc="-10" dirty="0" smtClean="0"/>
          </a:p>
          <a:p>
            <a:pPr marR="5080" algn="r">
              <a:lnSpc>
                <a:spcPts val="2700"/>
              </a:lnSpc>
            </a:pPr>
            <a:r>
              <a:rPr spc="-20" dirty="0" smtClean="0"/>
              <a:t>202</a:t>
            </a:r>
            <a:r>
              <a:rPr lang="ru-RU" spc="-20" dirty="0" smtClean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111244" y="8658363"/>
            <a:ext cx="5680404" cy="1859612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 err="1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8(48438)6-42-34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Адрес:249650, Калужская обл.,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с.Боровск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ул.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Ленина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20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Рудакова Лариса Станиславовна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53042" y="9154787"/>
            <a:ext cx="967671" cy="38106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 err="1">
                <a:solidFill>
                  <a:srgbClr val="FFFFFF"/>
                </a:solidFill>
                <a:latin typeface="Calibri"/>
                <a:cs typeface="Calibri"/>
              </a:rPr>
              <a:t>Отделение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СФР по Калужской </a:t>
            </a:r>
            <a:r>
              <a:rPr sz="8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lang="ru-RU" sz="800" spc="-10" dirty="0" smtClean="0">
              <a:solidFill>
                <a:srgbClr val="FFFFFF"/>
              </a:solidFill>
              <a:latin typeface="Calibri"/>
              <a:cs typeface="Calibri"/>
            </a:endParaRPr>
          </a:p>
          <a:p>
            <a:pPr marL="12700" marR="120650">
              <a:lnSpc>
                <a:spcPts val="800"/>
              </a:lnSpc>
              <a:spcBef>
                <a:spcPts val="259"/>
              </a:spcBef>
            </a:pP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80411" y="8190711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6310781"/>
              </p:ext>
            </p:extLst>
          </p:nvPr>
        </p:nvGraphicFramePr>
        <p:xfrm>
          <a:off x="96458" y="1504096"/>
          <a:ext cx="7355544" cy="71473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8005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5200396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247143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470419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Мероприятие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1200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343773"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03.08.2026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День воздушно-десантных войск помощь СВО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14.00</a:t>
                      </a:r>
                    </a:p>
                  </a:txBody>
                  <a:tcPr/>
                </a:tc>
              </a:tr>
              <a:tr h="343773"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04.08.2026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Час досуга — Настольные игры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14.00</a:t>
                      </a:r>
                    </a:p>
                  </a:txBody>
                  <a:tcPr/>
                </a:tc>
              </a:tr>
              <a:tr h="343773"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05.08.2026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Школа финансовой грамотности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14.00</a:t>
                      </a:r>
                    </a:p>
                  </a:txBody>
                  <a:tcPr/>
                </a:tc>
              </a:tr>
              <a:tr h="343773"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06.08.2026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Мастер класс  - рисуем акварелью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14.00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343773"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07.08.2026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Консультация по предоставлению </a:t>
                      </a:r>
                      <a:r>
                        <a:rPr lang="ru-RU" sz="1200" b="0" i="0" u="none" strike="noStrike" kern="1200" spc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гос.услуг</a:t>
                      </a:r>
                      <a:endParaRPr lang="ru-RU" sz="1200" b="0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" pitchFamily="18"/>
                        <a:ea typeface="Lucida Sans Unicode" pitchFamily="1"/>
                        <a:cs typeface="Tahoma" pitchFamily="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14.00</a:t>
                      </a:r>
                    </a:p>
                  </a:txBody>
                  <a:tcPr/>
                </a:tc>
              </a:tr>
              <a:tr h="343773"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10.08.2026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Calibri" pitchFamily="1"/>
                          <a:cs typeface="Tahoma" pitchFamily="34"/>
                        </a:rPr>
                        <a:t>День здоровья — занимаемся гимнастикой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14.00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343773"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11.08.2026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Calibri" pitchFamily="1"/>
                          <a:cs typeface="Tahoma" pitchFamily="34"/>
                        </a:rPr>
                        <a:t>Чтение в радость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14.00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  <a:tr h="312280"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12.08.2026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Calibri" pitchFamily="1"/>
                          <a:cs typeface="Tahoma" pitchFamily="34"/>
                        </a:rPr>
                        <a:t>Обучение компьютерной грамотности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14.00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3888923"/>
                  </a:ext>
                </a:extLst>
              </a:tr>
              <a:tr h="286564"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13.08.2026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Calibri" pitchFamily="1"/>
                          <a:cs typeface="Tahoma" pitchFamily="34"/>
                        </a:rPr>
                        <a:t>Гимнастика для мозга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 14.00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5152705"/>
                  </a:ext>
                </a:extLst>
              </a:tr>
              <a:tr h="297802"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14.08.2026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Calibri" pitchFamily="1"/>
                          <a:cs typeface="Tahoma" pitchFamily="34"/>
                        </a:rPr>
                        <a:t>Сладкий стол — Медовый спас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14.00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88993823"/>
                  </a:ext>
                </a:extLst>
              </a:tr>
              <a:tr h="371622"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17.08.2026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Правила назначения субсидий для оплаты ЖКХ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14.00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85150150"/>
                  </a:ext>
                </a:extLst>
              </a:tr>
              <a:tr h="289311"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18.08.2026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Час досуга — Настольные игры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14.00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06253813"/>
                  </a:ext>
                </a:extLst>
              </a:tr>
              <a:tr h="343773"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19.08.2026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Calibri" pitchFamily="1"/>
                          <a:cs typeface="Tahoma" pitchFamily="34"/>
                        </a:rPr>
                        <a:t>Сладкий стол — Яблочный спас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14.00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93668839"/>
                  </a:ext>
                </a:extLst>
              </a:tr>
              <a:tr h="289311"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20.08.2026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Calibri" pitchFamily="1"/>
                          <a:cs typeface="Tahoma" pitchFamily="34"/>
                        </a:rPr>
                        <a:t>Карьерное долголетие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14.00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31712758"/>
                  </a:ext>
                </a:extLst>
              </a:tr>
              <a:tr h="343773"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21.08.2026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Calibri" pitchFamily="1"/>
                          <a:cs typeface="Tahoma" pitchFamily="34"/>
                        </a:rPr>
                        <a:t>Развлекательные мероприятия (игра в пословицы)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14.00</a:t>
                      </a:r>
                    </a:p>
                  </a:txBody>
                  <a:tcPr/>
                </a:tc>
              </a:tr>
              <a:tr h="289311"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24.08.2026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История государственного флага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14.00</a:t>
                      </a:r>
                    </a:p>
                  </a:txBody>
                  <a:tcPr/>
                </a:tc>
              </a:tr>
              <a:tr h="289311"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25.08.2026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Круглый стол - пожелания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14.00</a:t>
                      </a:r>
                    </a:p>
                  </a:txBody>
                  <a:tcPr/>
                </a:tc>
              </a:tr>
              <a:tr h="289311"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26.08.2026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Мастер класс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14.00</a:t>
                      </a:r>
                    </a:p>
                  </a:txBody>
                  <a:tcPr/>
                </a:tc>
              </a:tr>
              <a:tr h="289311"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27.08.2026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Calibri" pitchFamily="1"/>
                          <a:cs typeface="Tahoma" pitchFamily="34"/>
                        </a:rPr>
                        <a:t>День кино — поход в кино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14.00</a:t>
                      </a:r>
                    </a:p>
                  </a:txBody>
                  <a:tcPr/>
                </a:tc>
              </a:tr>
              <a:tr h="286564"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28.08.2026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Карьерное долголетие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14.00</a:t>
                      </a:r>
                    </a:p>
                  </a:txBody>
                  <a:tcPr/>
                </a:tc>
              </a:tr>
              <a:tr h="286564"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31.08.2026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Сладкий стол — Ореховый спас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44720" algn="l"/>
                        </a:tabLst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1"/>
                          <a:cs typeface="Tahoma" pitchFamily="34"/>
                        </a:rPr>
                        <a:t>14.00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503</TotalTime>
  <Words>176</Words>
  <Application>Microsoft Office PowerPoint</Application>
  <PresentationFormat>Произвольный</PresentationFormat>
  <Paragraphs>74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Calibri</vt:lpstr>
      <vt:lpstr>Lucida Sans Unicode</vt:lpstr>
      <vt:lpstr>Tahoma</vt:lpstr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Сомова Светлана Петровна</cp:lastModifiedBy>
  <cp:revision>60</cp:revision>
  <cp:lastPrinted>2026-07-27T10:40:30Z</cp:lastPrinted>
  <dcterms:created xsi:type="dcterms:W3CDTF">2025-11-06T11:20:25Z</dcterms:created>
  <dcterms:modified xsi:type="dcterms:W3CDTF">2026-07-29T12:58:29Z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