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7556500" cy="10693400"/>
  <p:notesSz cx="6805613" cy="99441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3108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7/27/2026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7/27/2026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7/27/2026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xmlns="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xmlns="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xmlns="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xmlns="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xmlns="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xmlns="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xmlns="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xmlns="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xmlns="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22835" y="316976"/>
            <a:ext cx="2316480" cy="112268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dirty="0"/>
              <a:t>НА</a:t>
            </a:r>
            <a:r>
              <a:rPr spc="-5" dirty="0"/>
              <a:t> </a:t>
            </a:r>
            <a:r>
              <a:rPr lang="ru-RU" spc="-10" dirty="0" smtClean="0"/>
              <a:t>АВГУСТ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xmlns="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41456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Адрес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: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пос. Ферзиково, ул. Парковая, д.28А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номер</a:t>
            </a: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ФИО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xmlns="" id="{797366C2-E247-0149-04E1-7921DBE2C6E3}"/>
              </a:ext>
            </a:extLst>
          </p:cNvPr>
          <p:cNvSpPr txBox="1"/>
          <p:nvPr/>
        </p:nvSpPr>
        <p:spPr>
          <a:xfrm>
            <a:off x="2761032" y="7520623"/>
            <a:ext cx="3626423" cy="56925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 algn="l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 err="1">
                <a:solidFill>
                  <a:srgbClr val="58595B"/>
                </a:solidFill>
                <a:latin typeface="Calibri"/>
                <a:cs typeface="Calibri"/>
              </a:rPr>
              <a:t>пятница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с 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8-00</a:t>
            </a:r>
            <a:r>
              <a:rPr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15-45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xmlns="" id="{C92CC961-9BC4-F300-E421-2713ABA11078}"/>
              </a:ext>
            </a:extLst>
          </p:cNvPr>
          <p:cNvSpPr txBox="1"/>
          <p:nvPr/>
        </p:nvSpPr>
        <p:spPr>
          <a:xfrm>
            <a:off x="6123299" y="8851579"/>
            <a:ext cx="917575" cy="64889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lang="ru-RU" sz="800" dirty="0" smtClean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800" dirty="0" smtClean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lang="ru-RU" sz="800" spc="45" dirty="0" smtClean="0">
                <a:solidFill>
                  <a:srgbClr val="FFFFFF"/>
                </a:solidFill>
                <a:latin typeface="Calibri"/>
                <a:cs typeface="Calibri"/>
              </a:rPr>
              <a:t> Калужской </a:t>
            </a:r>
            <a:r>
              <a:rPr sz="800" spc="50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области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xmlns="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xmlns="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xmlns="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xmlns="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xmlns="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xmlns="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xmlns="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xmlns="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xmlns="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xmlns="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xmlns="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xmlns="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xmlns="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xmlns="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xmlns="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xmlns="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xmlns="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xmlns="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xmlns="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xmlns="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xmlns="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xmlns="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23299" y="8140832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8126789"/>
              </p:ext>
            </p:extLst>
          </p:nvPr>
        </p:nvGraphicFramePr>
        <p:xfrm>
          <a:off x="249858" y="2077882"/>
          <a:ext cx="6889457" cy="53674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8960">
                  <a:extLst>
                    <a:ext uri="{9D8B030D-6E8A-4147-A177-3AD203B41FA5}">
                      <a16:colId xmlns:a16="http://schemas.microsoft.com/office/drawing/2014/main" xmlns="" val="4074742491"/>
                    </a:ext>
                  </a:extLst>
                </a:gridCol>
                <a:gridCol w="4872380">
                  <a:extLst>
                    <a:ext uri="{9D8B030D-6E8A-4147-A177-3AD203B41FA5}">
                      <a16:colId xmlns:a16="http://schemas.microsoft.com/office/drawing/2014/main" xmlns="" val="3160443083"/>
                    </a:ext>
                  </a:extLst>
                </a:gridCol>
                <a:gridCol w="1168117">
                  <a:extLst>
                    <a:ext uri="{9D8B030D-6E8A-4147-A177-3AD203B41FA5}">
                      <a16:colId xmlns:a16="http://schemas.microsoft.com/office/drawing/2014/main" xmlns="" val="3299580881"/>
                    </a:ext>
                  </a:extLst>
                </a:gridCol>
              </a:tblGrid>
              <a:tr h="669594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2324205"/>
                  </a:ext>
                </a:extLst>
              </a:tr>
              <a:tr h="551643"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6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04.08.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6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Знакомство с искусством. Посещение выставки. Дом Художников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6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11:00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85952597"/>
                  </a:ext>
                </a:extLst>
              </a:tr>
              <a:tr h="664885"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6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07.08.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6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Час игры. Настольные игры. (Шахматы, Бинго)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6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11:00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58695914"/>
                  </a:ext>
                </a:extLst>
              </a:tr>
              <a:tr h="551643"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6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10.08.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6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Фитнес для ума. Занятие «Держи ум в тонусе» Занятие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6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10:30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32380059"/>
                  </a:ext>
                </a:extLst>
              </a:tr>
              <a:tr h="387939"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6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12.08.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6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Разъяснительная работа Мессенджер МАХ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6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10:00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85857638"/>
                  </a:ext>
                </a:extLst>
              </a:tr>
              <a:tr h="387939"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6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18.08.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6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Помощь СВО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6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11:00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00774102"/>
                  </a:ext>
                </a:extLst>
              </a:tr>
              <a:tr h="551643"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6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20.08.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6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Предвыборная компания с представителем партии «Единая Россия». День Российского флага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6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14:00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63888923"/>
                  </a:ext>
                </a:extLst>
              </a:tr>
              <a:tr h="387939"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6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24.08.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6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День Рождения Чебурашки. Создание талисмана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6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10:00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75152705"/>
                  </a:ext>
                </a:extLst>
              </a:tr>
              <a:tr h="387939"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6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27.08.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6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День кино. Просмотр любимых фильмов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6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10:30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88993823"/>
                  </a:ext>
                </a:extLst>
              </a:tr>
              <a:tr h="355940"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6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31.08.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6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Помощь СВО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6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11:00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85150150"/>
                  </a:ext>
                </a:extLst>
              </a:tr>
              <a:tr h="38793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062538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266</TotalTime>
  <Words>143</Words>
  <Application>Microsoft Office PowerPoint</Application>
  <PresentationFormat>Произвольный</PresentationFormat>
  <Paragraphs>41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Microsoft YaHei</vt:lpstr>
      <vt:lpstr>Calibri</vt:lpstr>
      <vt:lpstr>Mangal</vt:lpstr>
      <vt:lpstr>Times New Roman</vt:lpstr>
      <vt:lpstr>Office Theme</vt:lpstr>
      <vt:lpstr>МЕРОПРИЯТИЯ НА АВГУСТ 2026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Сомова Светлана Петровна</cp:lastModifiedBy>
  <cp:revision>30</cp:revision>
  <cp:lastPrinted>2026-06-23T12:48:37Z</cp:lastPrinted>
  <dcterms:created xsi:type="dcterms:W3CDTF">2025-11-06T11:20:25Z</dcterms:created>
  <dcterms:modified xsi:type="dcterms:W3CDTF">2026-07-27T07:13:39Z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