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808788" cy="99409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06323" y="689911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94553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0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г.Киров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ул.Гагарина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89208741060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Родина Елена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435064" y="7513945"/>
            <a:ext cx="3428088" cy="74321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sz="14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                               П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онедельник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 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</a:t>
            </a:r>
            <a:r>
              <a:rPr lang="ru-RU" sz="1400" b="1" dirty="0" smtClean="0">
                <a:latin typeface="Calibri"/>
                <a:cs typeface="Calibri"/>
              </a:rPr>
              <a:t>Пятница           8.00-15.45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Калужской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6643" y="808692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462471"/>
              </p:ext>
            </p:extLst>
          </p:nvPr>
        </p:nvGraphicFramePr>
        <p:xfrm>
          <a:off x="106323" y="1612900"/>
          <a:ext cx="7345680" cy="592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79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01415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45471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49976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5614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03.08.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 smtClean="0">
                          <a:latin typeface="+mn-lt"/>
                          <a:cs typeface="Calibri Light"/>
                        </a:rPr>
                        <a:t>Квиз</a:t>
                      </a:r>
                      <a:r>
                        <a:rPr lang="ru-RU" sz="1200" b="1" dirty="0" smtClean="0">
                          <a:latin typeface="+mn-lt"/>
                          <a:cs typeface="Calibri Light"/>
                        </a:rPr>
                        <a:t> по советским фильмам, посвященный день кино.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200" b="1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515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05.08.</a:t>
                      </a:r>
                      <a:endParaRPr lang="ru-RU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 Light"/>
                        </a:rPr>
                        <a:t>Умственный тренинг.</a:t>
                      </a:r>
                      <a:endParaRPr lang="ru-RU" sz="12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14:00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07.08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Беседа «Спас</a:t>
                      </a:r>
                      <a:r>
                        <a:rPr lang="ru-RU" sz="1200" b="1" baseline="0" dirty="0" smtClean="0"/>
                        <a:t> медовый - день особый»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 Индивидуальные занятия по работе с персональным компьютером, в сети интернет, сайтом </a:t>
                      </a:r>
                      <a:r>
                        <a:rPr lang="ru-RU" sz="1200" b="1" dirty="0" err="1" smtClean="0"/>
                        <a:t>гос.услуги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12.08.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«Традиционные</a:t>
                      </a:r>
                      <a:r>
                        <a:rPr lang="ru-RU" sz="1200" baseline="0" dirty="0" smtClean="0"/>
                        <a:t> промыслы и ремесла народов  русской национальности» видео лекторий. Мастер-класс роспись дымковской игрушки.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920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7</a:t>
                      </a:r>
                      <a:r>
                        <a:rPr lang="ru-RU" sz="1200" dirty="0" smtClean="0"/>
                        <a:t>.08.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Фотосессия «Мгновения,</a:t>
                      </a:r>
                      <a:r>
                        <a:rPr lang="ru-RU" sz="1200" baseline="0" dirty="0" smtClean="0"/>
                        <a:t> которые не исчезают»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19.08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«ПРЕОБРАЖЕНИЕ ГОСПОДНЕ - ЯБЛОЧНЫЙ СПАС» видео экскурсия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24</a:t>
                      </a:r>
                      <a:r>
                        <a:rPr lang="en-US" sz="1200" dirty="0" smtClean="0"/>
                        <a:t>.0</a:t>
                      </a:r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Мастер-класс «Горжусь тобой мой </a:t>
                      </a:r>
                      <a:r>
                        <a:rPr lang="ru-RU" sz="1200" dirty="0" err="1" smtClean="0"/>
                        <a:t>триколор</a:t>
                      </a:r>
                      <a:r>
                        <a:rPr lang="ru-RU" sz="1200" dirty="0" smtClean="0"/>
                        <a:t>» по созданию открытки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</a:tr>
              <a:tr h="30374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26.08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«ГОРОД, В КОТОРОМ Я ЖИВУ»  беседа ко Дню </a:t>
                      </a:r>
                      <a:r>
                        <a:rPr lang="ru-RU" sz="1200" smtClean="0"/>
                        <a:t>города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6998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28.08.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Возможности приложения MAX « Оформление пенсионного удостоверения с помощью цифрового ID»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45614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04.08,.11.08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Настольные игры: Русское лото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14.00-17.00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456141"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  0</a:t>
                      </a:r>
                      <a:r>
                        <a:rPr lang="ru-RU" sz="1200" baseline="0" dirty="0" smtClean="0"/>
                        <a:t>9</a:t>
                      </a:r>
                      <a:r>
                        <a:rPr lang="en-US" sz="1200" baseline="0" dirty="0" smtClean="0"/>
                        <a:t>.</a:t>
                      </a:r>
                      <a:r>
                        <a:rPr lang="ru-RU" sz="1200" baseline="0" dirty="0" smtClean="0"/>
                        <a:t>08</a:t>
                      </a:r>
                      <a:r>
                        <a:rPr lang="en-US" sz="1200" baseline="0" dirty="0" smtClean="0"/>
                        <a:t>, 1</a:t>
                      </a:r>
                      <a:r>
                        <a:rPr lang="ru-RU" sz="1200" baseline="0" dirty="0" smtClean="0"/>
                        <a:t>6</a:t>
                      </a:r>
                      <a:r>
                        <a:rPr lang="ru-RU" sz="1200" dirty="0" smtClean="0"/>
                        <a:t>.08 </a:t>
                      </a:r>
                      <a:r>
                        <a:rPr lang="en-US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Настольные игры:  шахматы.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08.00-17.00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208</Words>
  <Application>Microsoft Office PowerPoint</Application>
  <PresentationFormat>Произвольный</PresentationFormat>
  <Paragraphs>50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55</cp:revision>
  <cp:lastPrinted>2026-04-28T13:26:02Z</cp:lastPrinted>
  <dcterms:created xsi:type="dcterms:W3CDTF">2025-11-06T11:20:25Z</dcterms:created>
  <dcterms:modified xsi:type="dcterms:W3CDTF">2026-07-27T07:31:38Z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