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</p:sldIdLst>
  <p:sldSz cx="7556500" cy="10693400"/>
  <p:notesSz cx="6808788" cy="994092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310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 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2910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 err="1">
                <a:solidFill>
                  <a:srgbClr val="58595B"/>
                </a:solidFill>
                <a:latin typeface="Calibri"/>
                <a:cs typeface="Calibri"/>
              </a:rPr>
              <a:t>работы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103775"/>
              </p:ext>
            </p:extLst>
          </p:nvPr>
        </p:nvGraphicFramePr>
        <p:xfrm>
          <a:off x="425450" y="1993900"/>
          <a:ext cx="7010400" cy="69725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929969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937431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+mn-lt"/>
                      </a:endParaRPr>
                    </a:p>
                    <a:p>
                      <a:pPr algn="ctr"/>
                      <a:endParaRPr lang="ru-RU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03.08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Школа финансовой грамотности. </a:t>
                      </a: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14.00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48126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04.08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«Золотые руки ангела»- оказание помощи участникам СВО.</a:t>
                      </a:r>
                      <a:r>
                        <a:rPr lang="ru-RU" sz="1400" b="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lang="ru-RU" sz="1400" b="0" i="1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Изготовление подушек для госпиталя. Нарезка ленточек для плетения маскировочных сетей)</a:t>
                      </a:r>
                      <a:r>
                        <a:rPr lang="ru-RU" sz="1400" b="0" i="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14.00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525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05.08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 истории. Исторический экскурс. «От Руси до России»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14.00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43576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06.08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Проект Российское долголетие. </a:t>
                      </a:r>
                      <a:r>
                        <a:rPr lang="ru-RU" sz="14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Онлайн-занятие</a:t>
                      </a: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 психологии.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14.00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4257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07.08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Досуг: «А у нас – все для Вас» - настольные игры: шашки, домино,  русское лото.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14.00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43474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 консультаций по правовым и социальным вопросам.</a:t>
                      </a:r>
                      <a:endParaRPr lang="en-US" sz="14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14.00</a:t>
                      </a: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  <a:tr h="48228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11.08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Золотые руки ангела»- оказание помощи участникам СВО.</a:t>
                      </a:r>
                      <a:r>
                        <a:rPr lang="ru-RU" sz="1400" b="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lang="ru-RU" sz="1400" b="0" i="1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Нарезка ленточек для плетения маскировочных сетей)</a:t>
                      </a:r>
                      <a:r>
                        <a:rPr lang="ru-RU" sz="1400" b="0" i="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14.00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8993823"/>
                  </a:ext>
                </a:extLst>
              </a:tr>
              <a:tr h="404261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12.08 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Просмотр фильма русского географического</a:t>
                      </a:r>
                      <a:r>
                        <a:rPr lang="ru-RU" sz="14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Общества.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14.00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85150150"/>
                  </a:ext>
                </a:extLst>
              </a:tr>
              <a:tr h="48615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13.08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r>
                        <a:rPr lang="ru-RU" sz="14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компьютерной грамотности. Вопросы – ответы.</a:t>
                      </a:r>
                      <a:endParaRPr lang="ru-RU" sz="1400" b="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smtClean="0">
                          <a:latin typeface="Times New Roman" pitchFamily="18" charset="0"/>
                          <a:cs typeface="Times New Roman" pitchFamily="18" charset="0"/>
                        </a:rPr>
                        <a:t>14.00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93668839"/>
                  </a:ext>
                </a:extLst>
              </a:tr>
              <a:tr h="43235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14.08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Досуг: «А у нас – все для Вас» - настольные игры: шашки, домино,  русское лото.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14.00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313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17.08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Консультирование по формированию и загрузке электронных удостоверения в </a:t>
                      </a:r>
                      <a:r>
                        <a:rPr lang="ru-RU" sz="14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мессенджере</a:t>
                      </a: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МАХ.</a:t>
                      </a:r>
                      <a:endParaRPr lang="ru-RU" sz="14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14.00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0682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18.08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Литературно-музыкальная  программа: «Солнечный</a:t>
                      </a:r>
                      <a:r>
                        <a:rPr lang="ru-RU" sz="14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праздник – яблочный спас» (</a:t>
                      </a:r>
                      <a:r>
                        <a:rPr lang="ru-RU" sz="1400" b="0" i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ЦРМБиблиотека</a:t>
                      </a:r>
                      <a:r>
                        <a:rPr lang="ru-RU" sz="14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13.00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8(48444)69221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Адрес:Калужская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обл., г.Людиново, ул.3Интернационала, д.25, к.6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8(48444)69221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Епишенкова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Галина Александровна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8449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П</a:t>
            </a:r>
            <a:r>
              <a:rPr sz="16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онедельник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четверг: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smtClean="0">
                <a:solidFill>
                  <a:srgbClr val="58595B"/>
                </a:solidFill>
                <a:latin typeface="Calibri"/>
                <a:cs typeface="Calibri"/>
              </a:rPr>
              <a:t>14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           Пятница: 14.00 – 15.45 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7569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Санкт-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Петербургу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Ленинградской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19" name="Таблица 18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3760682"/>
              </p:ext>
            </p:extLst>
          </p:nvPr>
        </p:nvGraphicFramePr>
        <p:xfrm>
          <a:off x="111243" y="1003300"/>
          <a:ext cx="7010399" cy="5176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9817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951959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88623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583632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19.08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Досуг: «А у нас – все для Вас» - настольные игры: шашки, домино,  русское лото.</a:t>
                      </a:r>
                      <a:endParaRPr lang="ru-RU" sz="14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14.00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715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20.08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«Предупрежден – значит, вооружен: новые схемы обмана пенсионеров».</a:t>
                      </a:r>
                      <a:r>
                        <a:rPr lang="ru-RU" sz="1400" b="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Встреча с представителями ММОВД «</a:t>
                      </a:r>
                      <a:r>
                        <a:rPr lang="ru-RU" sz="1400" b="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Людиновский</a:t>
                      </a:r>
                      <a:r>
                        <a:rPr lang="ru-RU" sz="1400" b="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».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14.00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21.08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Виктор</a:t>
                      </a:r>
                      <a:r>
                        <a:rPr lang="ru-RU" sz="1400" b="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ина о Российской символике .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(ко </a:t>
                      </a:r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Дню Государственного</a:t>
                      </a:r>
                      <a:r>
                        <a:rPr lang="ru-RU" sz="1400" b="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Флага)</a:t>
                      </a: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14.00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220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24.08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«Золотые руки ангела»- оказание помощи участникам СВО.</a:t>
                      </a:r>
                      <a:r>
                        <a:rPr lang="ru-RU" sz="1400" b="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lang="ru-RU" sz="1400" b="0" i="1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Изготовление подушек для госпиталей. Нарезка ленточек для плетения маскировочных сетей)</a:t>
                      </a:r>
                      <a:r>
                        <a:rPr lang="ru-RU" sz="1400" b="0" i="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endParaRPr lang="ru-RU" sz="1400" b="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14.00</a:t>
                      </a:r>
                      <a:endParaRPr lang="en-US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311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25.08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Досуг: «А у нас – все для Вас» - настольные игры: шашки, домино,  русское лото.</a:t>
                      </a:r>
                      <a:endParaRPr lang="ru-RU" sz="14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14.00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703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26.08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en-US" sz="1400" b="0" dirty="0" smtClean="0">
                          <a:latin typeface="Times New Roman" pitchFamily="18" charset="0"/>
                          <a:ea typeface="SimSun" charset="0"/>
                          <a:cs typeface="Times New Roman" pitchFamily="18" charset="0"/>
                        </a:rPr>
                        <a:t>«Картофельные посиделки» ,</a:t>
                      </a:r>
                      <a:r>
                        <a:rPr lang="ru-RU" altLang="en-US" sz="1400" b="0" baseline="0" dirty="0" smtClean="0">
                          <a:latin typeface="Times New Roman" pitchFamily="18" charset="0"/>
                          <a:ea typeface="SimSun" charset="0"/>
                          <a:cs typeface="Times New Roman" pitchFamily="18" charset="0"/>
                        </a:rPr>
                        <a:t> посвященные </a:t>
                      </a:r>
                      <a:r>
                        <a:rPr lang="ru-RU" altLang="en-US" sz="1400" b="0" dirty="0" smtClean="0">
                          <a:latin typeface="Times New Roman" pitchFamily="18" charset="0"/>
                          <a:ea typeface="SimSun" charset="0"/>
                          <a:cs typeface="Times New Roman" pitchFamily="18" charset="0"/>
                        </a:rPr>
                        <a:t>Дню картофеля в России.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14.00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27.08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Просмотр и обсуждение любимых</a:t>
                      </a:r>
                      <a:r>
                        <a:rPr lang="ru-RU" sz="14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фильмов (ко дню Российского кино).</a:t>
                      </a:r>
                      <a:endParaRPr lang="ru-RU" sz="1400" b="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14.00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581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28.08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Уголки родного края. Выход на природу:</a:t>
                      </a:r>
                      <a:r>
                        <a:rPr lang="ru-RU" sz="1400" b="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«Т</a:t>
                      </a:r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ропа здоровья» Пикник. </a:t>
                      </a:r>
                      <a:endParaRPr lang="ru-RU" sz="14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11.00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31.08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Видеоурок</a:t>
                      </a:r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 «Секреты счастливых долгожителей. </a:t>
                      </a:r>
                      <a:endParaRPr lang="ru-RU" sz="14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Когда старость в радость»  Обсуждение, обмен опытом.</a:t>
                      </a:r>
                      <a:endParaRPr lang="ru-RU" sz="14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14.00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2148</TotalTime>
  <Words>412</Words>
  <Application>Microsoft Office PowerPoint</Application>
  <PresentationFormat>Произвольный</PresentationFormat>
  <Paragraphs>79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SimSun</vt:lpstr>
      <vt:lpstr>Calibri</vt:lpstr>
      <vt:lpstr>Times New Roman</vt:lpstr>
      <vt:lpstr>Office Theme</vt:lpstr>
      <vt:lpstr>МЕРОПРИЯТИЯ НА  АВГУСТ 2026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Сомова Светлана Петровна</cp:lastModifiedBy>
  <cp:revision>275</cp:revision>
  <dcterms:created xsi:type="dcterms:W3CDTF">2025-11-06T11:20:25Z</dcterms:created>
  <dcterms:modified xsi:type="dcterms:W3CDTF">2026-07-27T07:24:29Z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