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805613" cy="994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г.Таруса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ул.Ленина,д.2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2761032" y="7520623"/>
            <a:ext cx="3626423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с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8-00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15-45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851579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Калужской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23299" y="8140832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753343"/>
              </p:ext>
            </p:extLst>
          </p:nvPr>
        </p:nvGraphicFramePr>
        <p:xfrm>
          <a:off x="249858" y="1825583"/>
          <a:ext cx="7202145" cy="569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49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0935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21134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77238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69348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04.08.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Знакомство с искусством. Посещение выставки. Дом Художников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766957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07.08.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Час игры. Настольные игры. (Шахматы, Бинго)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47494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Фитнес для ума. Занятие «Держи ум в тонусе» Занятие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47494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12.08.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Разъяснительная работа Мессенджер МАХ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447494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18.08.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569348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Предвыборная компания с представителем партии «Единая Россия». День Российского флага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447494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24.08.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День Рождения Чебурашки. Создание талисмана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447494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27.08.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День кино. Просмотр любимых фильмов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377635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31.08.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253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Words>137</Words>
  <Application>Microsoft Office PowerPoint</Application>
  <PresentationFormat>Произвольный</PresentationFormat>
  <Paragraphs>41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Microsoft YaHei</vt:lpstr>
      <vt:lpstr>Calibri</vt:lpstr>
      <vt:lpstr>Mangal</vt:lpstr>
      <vt:lpstr>Times New Roman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Сомова Светлана Петровна</cp:lastModifiedBy>
  <cp:revision>29</cp:revision>
  <cp:lastPrinted>2026-06-23T12:48:37Z</cp:lastPrinted>
  <dcterms:created xsi:type="dcterms:W3CDTF">2025-11-06T11:20:25Z</dcterms:created>
  <dcterms:modified xsi:type="dcterms:W3CDTF">2026-07-27T07:17:13Z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