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73" d="100"/>
          <a:sy n="73" d="100"/>
        </p:scale>
        <p:origin x="-3132" y="-4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/>
              <a:t> </a:t>
            </a:r>
            <a:r>
              <a:rPr lang="ru-RU" spc="-10" dirty="0" smtClean="0"/>
              <a:t>АВГУСТ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 , г. Юхнов, ул.Ленина,25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848436 2-16-18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Филина Светлана Вячеславовна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 flipV="1">
            <a:off x="6140450" y="9025070"/>
            <a:ext cx="1066800" cy="238526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СФР по Калужской области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84370" y="7967243"/>
            <a:ext cx="793723" cy="6362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445058"/>
              </p:ext>
            </p:extLst>
          </p:nvPr>
        </p:nvGraphicFramePr>
        <p:xfrm>
          <a:off x="336582" y="1577708"/>
          <a:ext cx="6790065" cy="6318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150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41509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03.08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Встреча садоводов и огородников. </a:t>
                      </a:r>
                    </a:p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Делимся вкусными рецептами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2652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04.08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Настольные игры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77089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05.08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Консультации по пенсионным и социальным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вопросам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24049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06.08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Компьютерная грамотность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24049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07.08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 голубого экрана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4049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10.08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Литературная гостиная. Читаем</a:t>
                      </a:r>
                      <a:r>
                        <a:rPr lang="ru-RU" baseline="0" dirty="0" smtClean="0"/>
                        <a:t>  с</a:t>
                      </a:r>
                      <a:r>
                        <a:rPr lang="ru-RU" dirty="0" smtClean="0"/>
                        <a:t>тихи</a:t>
                      </a:r>
                      <a:r>
                        <a:rPr lang="ru-RU" baseline="0" dirty="0" smtClean="0"/>
                        <a:t> родного края.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592994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11.08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Настольные игры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12.08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Консультации по пенсионным и социальным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вопросам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13.08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Компьютерная грамотность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400" spc="-10" dirty="0"/>
              <a:t>МЕРОПРИЯТИЯ </a:t>
            </a:r>
            <a:r>
              <a:rPr sz="2400" dirty="0"/>
              <a:t>НА</a:t>
            </a:r>
            <a:r>
              <a:rPr sz="2400" spc="-5" dirty="0"/>
              <a:t> </a:t>
            </a:r>
            <a:r>
              <a:rPr lang="ru-RU" sz="2400" spc="-10" dirty="0" smtClean="0"/>
              <a:t>АВГУСТ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z="2400" spc="-20" dirty="0"/>
              <a:t>202</a:t>
            </a:r>
            <a:r>
              <a:rPr lang="ru-RU" sz="2400" spc="-20" dirty="0"/>
              <a:t>6</a:t>
            </a:r>
            <a:endParaRPr sz="2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 , г. Юхнов, ул.Ленина,25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848436 2-16-18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Филина Светлана Вячеславовна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943032" y="694206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12:00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 Пятница:                              12:00 – 15:00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1" y="8957212"/>
            <a:ext cx="998864" cy="238526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СФР по Калужской области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602769"/>
              </p:ext>
            </p:extLst>
          </p:nvPr>
        </p:nvGraphicFramePr>
        <p:xfrm>
          <a:off x="273050" y="1775460"/>
          <a:ext cx="7029409" cy="5944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177"/>
                <a:gridCol w="4965386"/>
                <a:gridCol w="119184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14.08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Медовый спас – экскурс в историю.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17.08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18.08.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Настольные игры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19.08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«Яблочный спас не пройдет без нас!» Встреча за чашкой чая.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20.08.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Компьютерная грамотность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53899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21.08.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24.08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Мастер</a:t>
                      </a:r>
                      <a:r>
                        <a:rPr lang="ru-RU" baseline="0" dirty="0" smtClean="0"/>
                        <a:t> –класс вязания крючком.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43231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25.08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Настольные игры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2563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26.08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Консультации по пенсионным и социальным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вопросам 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068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400" spc="-10" dirty="0"/>
              <a:t>МЕРОПРИЯТИЯ </a:t>
            </a:r>
            <a:r>
              <a:rPr sz="2400" dirty="0"/>
              <a:t>НА</a:t>
            </a:r>
            <a:r>
              <a:rPr sz="2400" spc="-5" dirty="0"/>
              <a:t> </a:t>
            </a:r>
            <a:r>
              <a:rPr lang="ru-RU" sz="2400" spc="-10" smtClean="0"/>
              <a:t>АВГУСТ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z="2400" spc="-20" dirty="0"/>
              <a:t>202</a:t>
            </a:r>
            <a:r>
              <a:rPr lang="ru-RU" sz="2400" spc="-20" dirty="0"/>
              <a:t>6</a:t>
            </a:r>
            <a:endParaRPr sz="2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 , г. Юхнов, ул.Ленина,25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848436 2-16-18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Филина Светлана Вячеславовна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943032" y="694206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12:00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 Пятница:                              12:00 – 15:00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1" y="8957212"/>
            <a:ext cx="998864" cy="238526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СФР по Калужской области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490382"/>
              </p:ext>
            </p:extLst>
          </p:nvPr>
        </p:nvGraphicFramePr>
        <p:xfrm>
          <a:off x="273050" y="1815584"/>
          <a:ext cx="7029409" cy="2179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177"/>
                <a:gridCol w="4965386"/>
                <a:gridCol w="119184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27.08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Компьютерная грамотность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798076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28.08.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8047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251</Words>
  <Application>Microsoft Office PowerPoint</Application>
  <PresentationFormat>Произвольный</PresentationFormat>
  <Paragraphs>91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МЕРОПРИЯТИЯ НА  АВГУСТ 2026</vt:lpstr>
      <vt:lpstr>МЕРОПРИЯТИЯ НА АВГУСТ 2026</vt:lpstr>
      <vt:lpstr>МЕРОПРИЯТИЯ НА АВГУСТ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Филина Светлана Вячеславовна</cp:lastModifiedBy>
  <cp:revision>54</cp:revision>
  <cp:lastPrinted>2026-02-25T15:05:28Z</cp:lastPrinted>
  <dcterms:created xsi:type="dcterms:W3CDTF">2025-11-06T11:20:25Z</dcterms:created>
  <dcterms:modified xsi:type="dcterms:W3CDTF">2026-07-27T12:21:10Z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