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CC5873E2-A2CD-4E25-B25C-5844F50EBF4B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16643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458DA7B-AF19-4708-BBD1-CB7960AF233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395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4967584-6FA4-47BE-93FA-D6BEB8CB8997}" type="slidenum">
              <a:t>1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912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C8B0CC7-EDE1-4183-A530-46CE677D70D2}" type="slidenum">
              <a:t>2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619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8BE001-63ED-4459-AD7D-AC79F3D8E1C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5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C77B9A-9EA3-4B6D-BD4E-9CFC55A7986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184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324346-E1C8-4493-9F98-449ACCF685C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172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ACF31A-AB66-4DF9-8524-79CED6DB9EF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494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7C2B8E7-7AC7-47BC-8966-ACA8CA87032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721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FFE5C8-F059-4FEC-B88D-5174B61237C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178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8E1C95-737D-4FB7-8287-51F2ADB1C72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28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6C7A21-88C4-4317-B9BE-E4A2C0FB32E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013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725BDFF-D9CD-44A4-8F0A-41088D5C094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799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F69A7A-F33B-4703-9393-C4F1BD8F440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434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12A20E9A-C661-4749-ADF0-092FBE796043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9B9B0C-A254-44C5-9F62-16BB67042A2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341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12A20E9A-C661-4749-ADF0-092FBE796043}" type="datetime1">
              <a:rPr lang="ru-RU"/>
              <a:pPr lvl="0"/>
              <a:t>2026/1/30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DE0489AE-FC01-4818-87C5-A9ACA527D71D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 pitchFamily="18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None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600000" y="216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11240" y="7000199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5" name="object 36"/>
            <p:cNvPicPr>
              <a:picLocks noChangeAspect="1"/>
            </p:cNvPicPr>
            <p:nvPr/>
          </p:nvPicPr>
          <p:blipFill>
            <a:blip r:embed="rId4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7" name="object 38"/>
            <p:cNvPicPr>
              <a:picLocks noChangeAspect="1"/>
            </p:cNvPicPr>
            <p:nvPr/>
          </p:nvPicPr>
          <p:blipFill>
            <a:blip r:embed="rId5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/>
            <p:cNvPicPr>
              <a:picLocks noChangeAspect="1"/>
            </p:cNvPicPr>
            <p:nvPr/>
          </p:nvPicPr>
          <p:blipFill>
            <a:blip r:embed="rId6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/>
            <p:cNvPicPr>
              <a:picLocks noChangeAspect="1"/>
            </p:cNvPicPr>
            <p:nvPr/>
          </p:nvPicPr>
          <p:blipFill>
            <a:blip r:embed="rId7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/>
            <p:cNvPicPr>
              <a:picLocks noChangeAspect="1"/>
            </p:cNvPicPr>
            <p:nvPr/>
          </p:nvPicPr>
          <p:blipFill>
            <a:blip r:embed="rId8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>
                <a:cs typeface="Mangal" pitchFamily="2"/>
              </a:rPr>
              <a:t>МЕРОПРИЯТИЯ НА ФЕВРАЛЬ</a:t>
            </a:r>
            <a:br>
              <a:rPr lang="ru-RU" sz="1800" b="0">
                <a:cs typeface="Mangal" pitchFamily="2"/>
              </a:rPr>
            </a:br>
            <a:r>
              <a:rPr lang="ru-RU" sz="1800" b="0">
                <a:cs typeface="Mangal" pitchFamily="2"/>
              </a:rPr>
              <a:t>2026</a:t>
            </a:r>
          </a:p>
        </p:txBody>
      </p:sp>
      <p:sp>
        <p:nvSpPr>
          <p:cNvPr id="12" name="object 43"/>
          <p:cNvSpPr/>
          <p:nvPr/>
        </p:nvSpPr>
        <p:spPr>
          <a:xfrm>
            <a:off x="644400" y="8304892"/>
            <a:ext cx="5113800" cy="2135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2600" marR="0" lvl="0" indent="0" algn="l" rtl="0" hangingPunct="0">
              <a:lnSpc>
                <a:spcPct val="100000"/>
              </a:lnSpc>
              <a:spcBef>
                <a:spcPts val="1037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2600" marR="0" lvl="0" indent="0" algn="l" rtl="0" hangingPunct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Адрес: 249275, Калужская область, г. Сухиничи, ул. Ленина, д.. 104А</a:t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</a:b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Контактный номер (48451) 5-95-11</a:t>
            </a:r>
          </a:p>
          <a:p>
            <a:pPr marL="12600" marR="0" lvl="0" indent="0" algn="l" rtl="0" hangingPunct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ФИО  </a:t>
            </a:r>
            <a:r>
              <a:rPr lang="ru-RU" sz="1300" b="0" i="0" u="none" strike="noStrike" kern="1200" spc="0" dirty="0" err="1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Горякова</a:t>
            </a: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 Ирина Иосифовна</a:t>
            </a:r>
          </a:p>
        </p:txBody>
      </p:sp>
      <p:sp>
        <p:nvSpPr>
          <p:cNvPr id="13" name="object 44"/>
          <p:cNvSpPr/>
          <p:nvPr/>
        </p:nvSpPr>
        <p:spPr>
          <a:xfrm>
            <a:off x="3819240" y="7361639"/>
            <a:ext cx="3297240" cy="558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2600" rIns="0" bIns="0" anchor="t" anchorCtr="0" compatLnSpc="0">
            <a:spAutoFit/>
          </a:bodyPr>
          <a:lstStyle/>
          <a:p>
            <a:pPr marL="12600" marR="5040" lvl="0" indent="1948680" rtl="0" hangingPunct="0">
              <a:lnSpc>
                <a:spcPct val="112000"/>
              </a:lnSpc>
              <a:spcBef>
                <a:spcPts val="99"/>
              </a:spcBef>
              <a:spcAft>
                <a:spcPts val="0"/>
              </a:spcAft>
              <a:buNone/>
              <a:tabLst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Время работы: понедельник – пятница 14:00 – 17:00</a:t>
            </a:r>
          </a:p>
        </p:txBody>
      </p:sp>
      <p:sp>
        <p:nvSpPr>
          <p:cNvPr id="14" name="object 45"/>
          <p:cNvSpPr/>
          <p:nvPr/>
        </p:nvSpPr>
        <p:spPr>
          <a:xfrm>
            <a:off x="6140520" y="8901643"/>
            <a:ext cx="917280" cy="40912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</a:t>
            </a:r>
            <a:r>
              <a:rPr lang="ru-RU" sz="800" dirty="0" smtClean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СФР по Калужской области </a:t>
            </a:r>
            <a:endParaRPr lang="ru-RU" sz="8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489240"/>
            <a:ext cx="2517841" cy="983520"/>
            <a:chOff x="512279" y="489240"/>
            <a:chExt cx="2517841" cy="983520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9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10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11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12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13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14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5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6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7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8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9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20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38" name="object 48"/>
          <p:cNvPicPr>
            <a:picLocks noChangeAspect="1"/>
          </p:cNvPicPr>
          <p:nvPr/>
        </p:nvPicPr>
        <p:blipFill>
          <a:blip r:embed="rId21">
            <a:alphaModFix/>
          </a:blip>
          <a:srcRect/>
          <a:stretch>
            <a:fillRect/>
          </a:stretch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7"/>
          <p:cNvPicPr>
            <a:picLocks noChangeAspect="1"/>
          </p:cNvPicPr>
          <p:nvPr/>
        </p:nvPicPr>
        <p:blipFill>
          <a:blip r:embed="rId22">
            <a:lum bright="-50000"/>
            <a:alphaModFix/>
          </a:blip>
          <a:srcRect/>
          <a:stretch>
            <a:fillRect/>
          </a:stretch>
        </p:blipFill>
        <p:spPr>
          <a:xfrm>
            <a:off x="5999770" y="9459730"/>
            <a:ext cx="1015189" cy="10151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0" name="Таблица 39"/>
          <p:cNvGraphicFramePr>
            <a:graphicFrameLocks noGrp="1"/>
          </p:cNvGraphicFramePr>
          <p:nvPr/>
        </p:nvGraphicFramePr>
        <p:xfrm>
          <a:off x="503999" y="2077920"/>
          <a:ext cx="6634440" cy="5099640"/>
        </p:xfrm>
        <a:graphic>
          <a:graphicData uri="http://schemas.openxmlformats.org/drawingml/2006/table">
            <a:tbl>
              <a:tblPr/>
              <a:tblGrid>
                <a:gridCol w="823320"/>
                <a:gridCol w="4686840"/>
                <a:gridCol w="1124280"/>
              </a:tblGrid>
              <a:tr h="6404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/>
                </a:tc>
              </a:tr>
              <a:tr h="30492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02.02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Неопознанный мир - азбука интернета.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518039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03.02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Круглый стол- консультирование по правовым,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пенсионным и социальным вопросам.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50904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04.02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Творческая мастерская.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30492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05.02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30492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06.02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Киноклуб- фильмы моей молодости.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30492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09.02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Школа  компьютерной грамотности.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518039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1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Информационный час - «День пиццы», история праздника, традиции, чаепитие.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30492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Киноклуб.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30492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12.02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 </a:t>
                      </a:r>
                    </a:p>
                  </a:txBody>
                  <a:tcPr/>
                </a:tc>
              </a:tr>
              <a:tr h="47448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 1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«Оберег защищает дом от бед» -мастер класс.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30492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1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Неопознанный мир - азбука интернета.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30492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Киноклуб - старые фильмы о главном.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671999" y="144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11240" y="7000199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5" name="object 36"/>
            <p:cNvPicPr>
              <a:picLocks noChangeAspect="1"/>
            </p:cNvPicPr>
            <p:nvPr/>
          </p:nvPicPr>
          <p:blipFill>
            <a:blip r:embed="rId4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7" name="object 38"/>
            <p:cNvPicPr>
              <a:picLocks noChangeAspect="1"/>
            </p:cNvPicPr>
            <p:nvPr/>
          </p:nvPicPr>
          <p:blipFill>
            <a:blip r:embed="rId5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/>
            <p:cNvPicPr>
              <a:picLocks noChangeAspect="1"/>
            </p:cNvPicPr>
            <p:nvPr/>
          </p:nvPicPr>
          <p:blipFill>
            <a:blip r:embed="rId6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/>
            <p:cNvPicPr>
              <a:picLocks noChangeAspect="1"/>
            </p:cNvPicPr>
            <p:nvPr/>
          </p:nvPicPr>
          <p:blipFill>
            <a:blip r:embed="rId7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/>
            <p:cNvPicPr>
              <a:picLocks noChangeAspect="1"/>
            </p:cNvPicPr>
            <p:nvPr/>
          </p:nvPicPr>
          <p:blipFill>
            <a:blip r:embed="rId8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 dirty="0">
                <a:cs typeface="Mangal" pitchFamily="2"/>
              </a:rPr>
              <a:t>МЕРОПРИЯТИЯ НА ФЕВРАЛЬ</a:t>
            </a:r>
            <a:br>
              <a:rPr lang="ru-RU" sz="1800" b="0" dirty="0">
                <a:cs typeface="Mangal" pitchFamily="2"/>
              </a:rPr>
            </a:br>
            <a:r>
              <a:rPr lang="ru-RU" sz="1800" b="0" dirty="0">
                <a:cs typeface="Mangal" pitchFamily="2"/>
              </a:rPr>
              <a:t>2026</a:t>
            </a:r>
          </a:p>
        </p:txBody>
      </p:sp>
      <p:sp>
        <p:nvSpPr>
          <p:cNvPr id="12" name="object 43"/>
          <p:cNvSpPr/>
          <p:nvPr/>
        </p:nvSpPr>
        <p:spPr>
          <a:xfrm>
            <a:off x="644400" y="8281079"/>
            <a:ext cx="5098320" cy="18957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32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2600" marR="0" lvl="0" indent="0" algn="l" rtl="0" hangingPunct="0">
              <a:lnSpc>
                <a:spcPct val="100000"/>
              </a:lnSpc>
              <a:spcBef>
                <a:spcPts val="1037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2600" marR="0" lvl="0" indent="0" algn="l" rtl="0" hangingPunct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Адрес: 249275, Калужская область, г. Сухиничи, ул. Ленина, д.. 104А</a:t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</a:b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Контактный номер (48451) 5-95-11</a:t>
            </a:r>
          </a:p>
          <a:p>
            <a:pPr marL="12600" marR="0" lvl="0" indent="0" algn="l" rtl="0" hangingPunct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ФИО  </a:t>
            </a:r>
            <a:r>
              <a:rPr lang="ru-RU" sz="1300" b="0" i="0" u="none" strike="noStrike" kern="1200" spc="0" dirty="0" err="1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Горякова</a:t>
            </a: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 Ирина Иосифовна</a:t>
            </a:r>
          </a:p>
        </p:txBody>
      </p:sp>
      <p:sp>
        <p:nvSpPr>
          <p:cNvPr id="13" name="object 44"/>
          <p:cNvSpPr/>
          <p:nvPr/>
        </p:nvSpPr>
        <p:spPr>
          <a:xfrm>
            <a:off x="3819240" y="7361639"/>
            <a:ext cx="3297240" cy="558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2600" rIns="0" bIns="0" anchor="t" anchorCtr="0" compatLnSpc="0">
            <a:spAutoFit/>
          </a:bodyPr>
          <a:lstStyle/>
          <a:p>
            <a:pPr marL="12600" marR="5040" lvl="0" indent="1948680" rtl="0" hangingPunct="0">
              <a:lnSpc>
                <a:spcPct val="112000"/>
              </a:lnSpc>
              <a:spcBef>
                <a:spcPts val="99"/>
              </a:spcBef>
              <a:spcAft>
                <a:spcPts val="0"/>
              </a:spcAft>
              <a:buNone/>
              <a:tabLst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Время работы: понедельник – пятница 14:00 – 17:00</a:t>
            </a:r>
          </a:p>
        </p:txBody>
      </p:sp>
      <p:sp>
        <p:nvSpPr>
          <p:cNvPr id="14" name="object 45"/>
          <p:cNvSpPr/>
          <p:nvPr/>
        </p:nvSpPr>
        <p:spPr>
          <a:xfrm>
            <a:off x="6119787" y="8952234"/>
            <a:ext cx="917280" cy="40912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СФР по Калужской области </a:t>
            </a:r>
            <a:endParaRPr lang="ru-RU" sz="8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489240"/>
            <a:ext cx="2517841" cy="983520"/>
            <a:chOff x="512279" y="489240"/>
            <a:chExt cx="2517841" cy="983520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9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10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11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12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13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14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5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6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7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8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9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20">
                <a:lum bright="-50000"/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38" name="object 48"/>
          <p:cNvPicPr>
            <a:picLocks noChangeAspect="1"/>
          </p:cNvPicPr>
          <p:nvPr/>
        </p:nvPicPr>
        <p:blipFill>
          <a:blip r:embed="rId21">
            <a:alphaModFix/>
          </a:blip>
          <a:srcRect/>
          <a:stretch>
            <a:fillRect/>
          </a:stretch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7"/>
          <p:cNvPicPr>
            <a:picLocks noChangeAspect="1"/>
          </p:cNvPicPr>
          <p:nvPr/>
        </p:nvPicPr>
        <p:blipFill>
          <a:blip r:embed="rId22">
            <a:lum bright="-50000"/>
            <a:alphaModFix/>
          </a:blip>
          <a:srcRect/>
          <a:stretch>
            <a:fillRect/>
          </a:stretch>
        </p:blipFill>
        <p:spPr>
          <a:xfrm>
            <a:off x="6110746" y="9517894"/>
            <a:ext cx="933986" cy="9339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0" name="Таблица 39"/>
          <p:cNvGraphicFramePr>
            <a:graphicFrameLocks noGrp="1"/>
          </p:cNvGraphicFramePr>
          <p:nvPr/>
        </p:nvGraphicFramePr>
        <p:xfrm>
          <a:off x="720000" y="2077920"/>
          <a:ext cx="6417360" cy="5252280"/>
        </p:xfrm>
        <a:graphic>
          <a:graphicData uri="http://schemas.openxmlformats.org/drawingml/2006/table">
            <a:tbl>
              <a:tblPr/>
              <a:tblGrid>
                <a:gridCol w="796680"/>
                <a:gridCol w="4533840"/>
                <a:gridCol w="1086840"/>
              </a:tblGrid>
              <a:tr h="6498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/>
                </a:tc>
              </a:tr>
              <a:tr h="293040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18.02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Творческая мастерская.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294840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 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494280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20.02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Масленица — история праздника, традиции, обычаи, факты, Чаепитие, конкурс на лучшие блины.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494280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Информационный час - «День рождения лотереи», история праздника, факты, беспроигрышная лотерея.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293040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25.02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Школа  компьютерной грамотности.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293040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26.02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494280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27.02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«Народы России-одна семья» - этнографическое ассорти.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2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363239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</a:tr>
              <a:tr h="363239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</a:tr>
              <a:tr h="363239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</a:tr>
              <a:tr h="363239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</a:tr>
              <a:tr h="362519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449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220</Words>
  <Application>Microsoft Office PowerPoint</Application>
  <PresentationFormat>Широкоэкранный</PresentationFormat>
  <Paragraphs>82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Microsoft YaHei</vt:lpstr>
      <vt:lpstr>Arial</vt:lpstr>
      <vt:lpstr>Calibri</vt:lpstr>
      <vt:lpstr>Lucida Sans Unicode</vt:lpstr>
      <vt:lpstr>Mangal</vt:lpstr>
      <vt:lpstr>StarSymbol</vt:lpstr>
      <vt:lpstr>Tahoma</vt:lpstr>
      <vt:lpstr>Times New Roman</vt:lpstr>
      <vt:lpstr>Обычный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2026</dc:title>
  <dc:creator>Сомова Светлана Петровна</dc:creator>
  <cp:lastModifiedBy>Сомова Светлана Петровна</cp:lastModifiedBy>
  <cp:revision>12</cp:revision>
  <dcterms:modified xsi:type="dcterms:W3CDTF">2026-01-30T12:49:37Z</dcterms:modified>
</cp:coreProperties>
</file>