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4077"/>
              </p:ext>
            </p:extLst>
          </p:nvPr>
        </p:nvGraphicFramePr>
        <p:xfrm>
          <a:off x="139262" y="2146300"/>
          <a:ext cx="7359650" cy="7662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8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9062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2314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58544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459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09.02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16.02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Обучение компьютерной грамотности.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14:00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739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03.02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Хочу все знать . «Как получить электронное свидетельство пенсионера?»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9527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04.02</a:t>
                      </a:r>
                    </a:p>
                    <a:p>
                      <a:r>
                        <a:rPr lang="ru-RU" sz="1600" dirty="0" smtClean="0"/>
                        <a:t>18.02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ЗОЖ. «Фитнес-занятие в клубе «Веста» 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smtClean="0"/>
                        <a:t>12.45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739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05.02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«Золотые руки ангела»- оказание помощи участникам СВО. (</a:t>
                      </a:r>
                      <a:r>
                        <a:rPr lang="ru-RU" sz="12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Нарезка ленточек для плетения маскировочных сетей)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109656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06.02</a:t>
                      </a:r>
                    </a:p>
                    <a:p>
                      <a:r>
                        <a:rPr lang="ru-RU" sz="1600" dirty="0" smtClean="0"/>
                        <a:t>13.02</a:t>
                      </a:r>
                    </a:p>
                    <a:p>
                      <a:r>
                        <a:rPr lang="ru-RU" sz="1600" dirty="0" smtClean="0"/>
                        <a:t>20.02</a:t>
                      </a:r>
                    </a:p>
                    <a:p>
                      <a:r>
                        <a:rPr lang="ru-RU" sz="1600" dirty="0" smtClean="0"/>
                        <a:t>27.02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Досуг: «А у нас – все для Вас» - настольные игры: шашки, домино,  русское лото.</a:t>
                      </a:r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1566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10.02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Литературно-позтическая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программа: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«Как вечны Пушкинские строки», посвященная Дню памяти Пушкина.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105734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Просмотр фото и видеоматериалов, предоставленных Всероссийской общественной организацией "Русское географическое общество"</a:t>
                      </a:r>
                    </a:p>
                    <a:p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59527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12.02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«Золотые руки ангела»- оказание помощи участникам СВО. (</a:t>
                      </a:r>
                      <a:r>
                        <a:rPr lang="ru-RU" sz="12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Нарезка ленточек для плетения маскировочных сетей)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81566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17.02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Интерактивная программа:</a:t>
                      </a:r>
                      <a:r>
                        <a:rPr lang="ru-RU" sz="1600" baseline="0" dirty="0" smtClean="0"/>
                        <a:t> «Родной язык: живое наследие», посвященная Международному Дню родного языка.</a:t>
                      </a:r>
                      <a:r>
                        <a:rPr lang="ru-RU" sz="16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8(48444)69221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Адрес:Калужская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обл.,г.Людиново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ул.3Интернационала, д.25, к.6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8(48444)69221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Епишенкова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Галина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chemeClr val="tx2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chemeClr val="tx2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chemeClr val="tx2"/>
                </a:solidFill>
                <a:latin typeface="Calibri"/>
                <a:cs typeface="Calibri"/>
              </a:rPr>
              <a:t>П</a:t>
            </a:r>
            <a:r>
              <a:rPr sz="1600" b="1" spc="-10" dirty="0" err="1" smtClean="0">
                <a:solidFill>
                  <a:schemeClr val="tx2"/>
                </a:solidFill>
                <a:latin typeface="Calibri"/>
                <a:cs typeface="Calibri"/>
              </a:rPr>
              <a:t>онедельник</a:t>
            </a:r>
            <a:r>
              <a:rPr sz="1600" b="1" spc="-1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tx2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chemeClr val="tx2"/>
                </a:solidFill>
                <a:latin typeface="Calibri"/>
                <a:cs typeface="Calibri"/>
              </a:rPr>
              <a:t>четверг:</a:t>
            </a:r>
            <a:r>
              <a:rPr sz="1600" b="1" spc="-1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chemeClr val="tx2"/>
                </a:solidFill>
                <a:latin typeface="Calibri"/>
                <a:cs typeface="Calibri"/>
              </a:rPr>
              <a:t>14</a:t>
            </a:r>
            <a:r>
              <a:rPr sz="1600" b="1" dirty="0" smtClean="0">
                <a:solidFill>
                  <a:schemeClr val="tx2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chemeClr val="tx2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chemeClr val="tx2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tx2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chemeClr val="tx2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chemeClr val="tx2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chemeClr val="tx2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chemeClr val="tx2"/>
                </a:solidFill>
                <a:latin typeface="Calibri"/>
                <a:cs typeface="Calibri"/>
              </a:rPr>
              <a:t>Пятница: 14.00 – 15.45</a:t>
            </a:r>
            <a:endParaRPr sz="16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89061" y="8948850"/>
            <a:ext cx="1094389" cy="238526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СФР по Калужской </a:t>
            </a:r>
            <a:r>
              <a:rPr lang="ru-RU"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областип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19" name="Таблица 18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795566"/>
              </p:ext>
            </p:extLst>
          </p:nvPr>
        </p:nvGraphicFramePr>
        <p:xfrm>
          <a:off x="111365" y="1536700"/>
          <a:ext cx="7345558" cy="1945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17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9293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4545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60468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25.02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Просмотр документального  фильма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</a:rPr>
                        <a:t>  РГО  : «Чернобыль. Хроника трудных дней»</a:t>
                      </a:r>
                      <a:endParaRPr lang="ru-RU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14.00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5781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26.02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Здоровый Образ Жизни-</a:t>
                      </a:r>
                      <a:r>
                        <a:rPr lang="ru-RU" sz="1800" baseline="0" dirty="0" smtClean="0"/>
                        <a:t> ЗОЖ.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Советы доктора.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14.00</a:t>
                      </a:r>
                      <a:endParaRPr lang="ru-RU" sz="1800" dirty="0"/>
                    </a:p>
                  </a:txBody>
                  <a:tcPr/>
                </a:tc>
              </a:tr>
              <a:tr h="390608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.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365184"/>
              </p:ext>
            </p:extLst>
          </p:nvPr>
        </p:nvGraphicFramePr>
        <p:xfrm>
          <a:off x="111243" y="393700"/>
          <a:ext cx="7359650" cy="1048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879"/>
                <a:gridCol w="5090626"/>
                <a:gridCol w="1223145"/>
              </a:tblGrid>
              <a:tr h="45291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19.02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Чайно-блинное раздолье:</a:t>
                      </a:r>
                      <a:r>
                        <a:rPr lang="ru-RU" sz="1600" baseline="0" dirty="0" smtClean="0"/>
                        <a:t> « Ух, Масленица хороша!»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</a:t>
                      </a:r>
                      <a:endParaRPr lang="ru-RU" sz="1600" dirty="0"/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24.02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Мастер-класс</a:t>
                      </a:r>
                      <a:r>
                        <a:rPr lang="ru-RU" sz="1800" b="0" baseline="0" dirty="0" smtClean="0"/>
                        <a:t>.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252</Words>
  <Application>Microsoft Office PowerPoint</Application>
  <PresentationFormat>Произвольный</PresentationFormat>
  <Paragraphs>59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Office Theme</vt:lpstr>
      <vt:lpstr>МЕРОПРИЯТИЯ НА ФЕВРАЛЬ 2026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Сомова Светлана Петровна</cp:lastModifiedBy>
  <cp:revision>58</cp:revision>
  <dcterms:created xsi:type="dcterms:W3CDTF">2025-11-06T11:20:25Z</dcterms:created>
  <dcterms:modified xsi:type="dcterms:W3CDTF">2026-01-30T12:58:42Z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