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2" autoAdjust="0"/>
  </p:normalViewPr>
  <p:slideViewPr>
    <p:cSldViewPr>
      <p:cViewPr varScale="1">
        <p:scale>
          <a:sx n="71" d="100"/>
          <a:sy n="71" d="100"/>
        </p:scale>
        <p:origin x="2916" y="8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467068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Калужская область , г. Юхнов, ул.Ленина,25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848436 2-16-18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Филина Светлана Вячеславовна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 flipV="1">
            <a:off x="6140450" y="9025070"/>
            <a:ext cx="1066800" cy="238526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Отделение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СФР по Калужской области 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084370" y="7967243"/>
            <a:ext cx="793723" cy="63624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2338593"/>
              </p:ext>
            </p:extLst>
          </p:nvPr>
        </p:nvGraphicFramePr>
        <p:xfrm>
          <a:off x="349250" y="2077882"/>
          <a:ext cx="6790065" cy="5495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41509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1509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02.02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Музыкальный калейдоскоп </a:t>
                      </a:r>
                      <a:r>
                        <a:rPr lang="ru-RU" sz="1800" b="0" smtClean="0">
                          <a:latin typeface="+mn-lt"/>
                          <a:cs typeface="Calibri Light"/>
                        </a:rPr>
                        <a:t>(Уроки классической 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музыки)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2652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03.02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Настольные </a:t>
                      </a:r>
                      <a:r>
                        <a:rPr lang="ru-RU" dirty="0" smtClean="0"/>
                        <a:t>игры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>
                          <a:latin typeface="+mn-lt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77089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04.02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Консультирование</a:t>
                      </a:r>
                      <a:r>
                        <a:rPr lang="ru-RU" baseline="0" dirty="0" smtClean="0"/>
                        <a:t> по социальным и пенсионным </a:t>
                      </a:r>
                      <a:r>
                        <a:rPr lang="ru-RU" baseline="0" dirty="0" smtClean="0"/>
                        <a:t>вопросам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24049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05.02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Компьютерная грамотность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24049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06.02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 голубого экрана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24049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09.02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Настольные игры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592994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10.02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Литературная программа « Памяти  А. С. Пушкина</a:t>
                      </a:r>
                      <a:r>
                        <a:rPr lang="ru-RU" dirty="0" smtClean="0"/>
                        <a:t>»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592994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11.02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Консультирование</a:t>
                      </a:r>
                      <a:r>
                        <a:rPr lang="ru-RU" baseline="0" dirty="0" smtClean="0"/>
                        <a:t> по социальным и пенсионным </a:t>
                      </a:r>
                      <a:r>
                        <a:rPr lang="ru-RU" baseline="0" dirty="0" smtClean="0"/>
                        <a:t>вопросам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24049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12.02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Компьютерная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smtClean="0"/>
                        <a:t>грамотность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z="2400" spc="-10" dirty="0"/>
              <a:t>МЕРОПРИЯТИЯ </a:t>
            </a:r>
            <a:r>
              <a:rPr sz="2400" dirty="0"/>
              <a:t>НА</a:t>
            </a:r>
            <a:r>
              <a:rPr sz="2400" spc="-5" dirty="0"/>
              <a:t> </a:t>
            </a:r>
            <a:r>
              <a:rPr lang="ru-RU" sz="2400" spc="-10" dirty="0" smtClean="0"/>
              <a:t>ФЕВРАЛЬ</a:t>
            </a:r>
            <a:endParaRPr sz="2400" spc="-10" dirty="0"/>
          </a:p>
          <a:p>
            <a:pPr marR="5080" algn="r">
              <a:lnSpc>
                <a:spcPts val="2700"/>
              </a:lnSpc>
            </a:pPr>
            <a:r>
              <a:rPr sz="2400" spc="-20" dirty="0"/>
              <a:t>202</a:t>
            </a:r>
            <a:r>
              <a:rPr lang="ru-RU" sz="2400" spc="-20" dirty="0"/>
              <a:t>6</a:t>
            </a:r>
            <a:endParaRPr sz="2400"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Калужская область , г. Юхнов, ул.Ленина,25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848436 2-16-18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Филина Светлана Вячеславовна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943032" y="6942065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12:00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Пятница:                              12:00 – 15:00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40451" y="8957212"/>
            <a:ext cx="998864" cy="238526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СФР по Калужской области 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1656196"/>
              </p:ext>
            </p:extLst>
          </p:nvPr>
        </p:nvGraphicFramePr>
        <p:xfrm>
          <a:off x="273050" y="1815584"/>
          <a:ext cx="7029409" cy="488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2177"/>
                <a:gridCol w="4965386"/>
                <a:gridCol w="119184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12.02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Компьютерная</a:t>
                      </a:r>
                      <a:r>
                        <a:rPr lang="ru-RU" baseline="0" dirty="0" smtClean="0"/>
                        <a:t> грамотность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13.02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У голубого экрана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16.02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Конкурсная</a:t>
                      </a:r>
                      <a:r>
                        <a:rPr lang="ru-RU" baseline="0" dirty="0" smtClean="0"/>
                        <a:t> программа « Румяный блинчик»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17.02.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Настольные игры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18.02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Консультирование</a:t>
                      </a:r>
                      <a:r>
                        <a:rPr lang="ru-RU" baseline="0" dirty="0" smtClean="0"/>
                        <a:t> по социальным и пенсионным вопросам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19.02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Компьютерная</a:t>
                      </a:r>
                      <a:r>
                        <a:rPr lang="ru-RU" baseline="0" dirty="0" smtClean="0"/>
                        <a:t> грамотность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20.02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Вечер к Дню защитника Отечества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24.02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Настольные игры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25.02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Консультирование</a:t>
                      </a:r>
                      <a:r>
                        <a:rPr lang="ru-RU" baseline="0" dirty="0" smtClean="0"/>
                        <a:t> по социальным и пенсионным </a:t>
                      </a:r>
                      <a:r>
                        <a:rPr lang="ru-RU" baseline="0" dirty="0" smtClean="0"/>
                        <a:t>вопросам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26.02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Компьютерная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smtClean="0"/>
                        <a:t>грамотность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27.02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У голубого </a:t>
                      </a:r>
                      <a:r>
                        <a:rPr lang="ru-RU" dirty="0" smtClean="0"/>
                        <a:t>экрана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3068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285</TotalTime>
  <Words>197</Words>
  <Application>Microsoft Office PowerPoint</Application>
  <PresentationFormat>Произвольный</PresentationFormat>
  <Paragraphs>79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Calibri</vt:lpstr>
      <vt:lpstr>Calibri Light</vt:lpstr>
      <vt:lpstr>Office Theme</vt:lpstr>
      <vt:lpstr>МЕРОПРИЯТИЯ НА ФЕВРАЛЬ 2026</vt:lpstr>
      <vt:lpstr>МЕРОПРИЯТИЯ НА ФЕВРАЛЬ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Сомова Светлана Петровна</cp:lastModifiedBy>
  <cp:revision>28</cp:revision>
  <cp:lastPrinted>2025-12-08T13:07:36Z</cp:lastPrinted>
  <dcterms:created xsi:type="dcterms:W3CDTF">2025-11-06T11:20:25Z</dcterms:created>
  <dcterms:modified xsi:type="dcterms:W3CDTF">2026-01-30T13:09:15Z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