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9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6323" y="689911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l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4553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г.Киров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ул.Гагарина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д.33а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89208741060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Родина Елена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397250" y="7411298"/>
            <a:ext cx="3465902" cy="74321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sz="14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                              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П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онедельник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четверг: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lang="ru-RU" sz="1400" b="1" dirty="0" smtClean="0">
                <a:latin typeface="Calibri"/>
                <a:cs typeface="Calibri"/>
              </a:rPr>
              <a:t> </a:t>
            </a:r>
            <a:r>
              <a:rPr lang="ru-RU" sz="1400" b="1" dirty="0" smtClean="0">
                <a:latin typeface="Calibri"/>
                <a:cs typeface="Calibri"/>
              </a:rPr>
              <a:t>                                                                        	     Пятница: 08.00-15.45</a:t>
            </a:r>
            <a:endParaRPr sz="1400" b="1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72580" y="8950391"/>
            <a:ext cx="917575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Калужской области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2781" y="8107751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019132"/>
              </p:ext>
            </p:extLst>
          </p:nvPr>
        </p:nvGraphicFramePr>
        <p:xfrm>
          <a:off x="349250" y="1536697"/>
          <a:ext cx="6777397" cy="5867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05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2222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911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1594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552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02.02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latin typeface="+mn-lt"/>
                          <a:cs typeface="Calibri Light"/>
                        </a:rPr>
                        <a:t>Возможности приложения </a:t>
                      </a:r>
                      <a:r>
                        <a:rPr lang="en-US" sz="1200" b="1" baseline="0" dirty="0" smtClean="0">
                          <a:latin typeface="+mn-lt"/>
                          <a:cs typeface="Calibri Light"/>
                        </a:rPr>
                        <a:t>MAX</a:t>
                      </a:r>
                      <a:r>
                        <a:rPr lang="ru-RU" sz="1200" b="1" baseline="0" dirty="0" smtClean="0">
                          <a:latin typeface="+mn-lt"/>
                          <a:cs typeface="Calibri Light"/>
                        </a:rPr>
                        <a:t> « Оформление пенсионного удостоверения с помощью цифрового </a:t>
                      </a:r>
                      <a:r>
                        <a:rPr lang="en-US" sz="1200" b="1" baseline="0" dirty="0" smtClean="0">
                          <a:latin typeface="+mn-lt"/>
                          <a:cs typeface="Calibri Light"/>
                        </a:rPr>
                        <a:t>ID</a:t>
                      </a:r>
                      <a:r>
                        <a:rPr lang="ru-RU" sz="1200" b="1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2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</a:t>
                      </a:r>
                      <a:r>
                        <a:rPr lang="ru-RU" sz="12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552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04.02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«РОССИЙСКИЕ УЧЕНЫЕ – ЛАУРЕАТЫ НОБЕЛЕВСКОЙ ПРЕМИИ» научно-познавательный альманах</a:t>
                      </a:r>
                      <a:r>
                        <a:rPr lang="en-US" sz="1200" b="0" dirty="0" smtClean="0">
                          <a:latin typeface="+mn-lt"/>
                          <a:cs typeface="Calibri Light"/>
                        </a:rPr>
                        <a:t>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14:00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69256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06.02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Социальные выплаты. Обеспечение инвалидов ТСР и СКЛ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0798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09.02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Школа компьютерной грамотности. Работа</a:t>
                      </a:r>
                      <a:r>
                        <a:rPr lang="ru-RU" sz="1200" b="1" baseline="0" dirty="0" smtClean="0"/>
                        <a:t> с сайтом </a:t>
                      </a:r>
                      <a:r>
                        <a:rPr lang="ru-RU" sz="1200" b="1" baseline="0" dirty="0" err="1" smtClean="0"/>
                        <a:t>Госуслуги</a:t>
                      </a:r>
                      <a:r>
                        <a:rPr lang="ru-RU" sz="1200" b="1" baseline="0" smtClean="0"/>
                        <a:t>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6925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11.02.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«СТИХИ МОИ -СВИДЕТЕЛИ ЖИВЫЕ» литературный вечер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1654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13.02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Лекция на тему» «Великий пост-как правильно поститься?»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29338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16.02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«НОВЫЕ ЗАЩИТНИКИ ОТЕЧЕСТВА НОВОГО ВЕКА» патриотический час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5524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18.02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smtClean="0"/>
                        <a:t>Праздничное мероприятие «Масленица</a:t>
                      </a:r>
                      <a:r>
                        <a:rPr lang="ru-RU" sz="1200" baseline="0" dirty="0" smtClean="0"/>
                        <a:t> идет, на блины всех зовет»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45524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20.02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Лекция «Злокачественные</a:t>
                      </a:r>
                      <a:r>
                        <a:rPr lang="ru-RU" sz="1200" baseline="0" dirty="0" smtClean="0"/>
                        <a:t> новообразования». </a:t>
                      </a:r>
                      <a:r>
                        <a:rPr lang="ru-RU" sz="1200" baseline="0" smtClean="0"/>
                        <a:t>Врач-дерматолог Савин О.П.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25.02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«АКТЕРЫ И СУДЬБЫ» тематический час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27.02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Кулинарный поединок «Битва постных пирогов»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</a:tr>
              <a:tr h="45524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03.02, 10.02,     17.02, 24.02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Читальный зал.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45524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05.02, 12.02, 19.02, 26.02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Настольные</a:t>
                      </a:r>
                      <a:r>
                        <a:rPr lang="ru-RU" sz="1200" baseline="0" dirty="0" smtClean="0"/>
                        <a:t> игры: русское лото, шашки, шахматы,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08.00-17.00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200</Words>
  <Application>Microsoft Office PowerPoint</Application>
  <PresentationFormat>Произвольный</PresentationFormat>
  <Paragraphs>51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Сомова Светлана Петровна</cp:lastModifiedBy>
  <cp:revision>43</cp:revision>
  <dcterms:created xsi:type="dcterms:W3CDTF">2025-11-06T11:20:25Z</dcterms:created>
  <dcterms:modified xsi:type="dcterms:W3CDTF">2026-02-02T06:08:51Z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