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30138" y="699457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l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Я</a:t>
            </a:r>
            <a:br>
              <a:rPr lang="ru-RU" spc="-10" dirty="0" smtClean="0"/>
            </a:b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ct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94553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0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0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0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Боровск, ул. Ленина, д. 20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Рудакова Лариса Станиславовна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86643" y="808692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8266917"/>
              </p:ext>
            </p:extLst>
          </p:nvPr>
        </p:nvGraphicFramePr>
        <p:xfrm>
          <a:off x="349249" y="1368715"/>
          <a:ext cx="7075860" cy="66524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37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091565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87051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9412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318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02.03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Час досуга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28887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03.03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0" i="0" u="none" strike="noStrike" baseline="0" dirty="0" smtClean="0"/>
                        <a:t>Консультация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14:00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261598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04.03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0" i="0" u="none" strike="noStrike" baseline="0" dirty="0" smtClean="0"/>
                        <a:t>Мастер — класс «Развиваем память»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261598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05.03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i="0" u="none" strike="noStrike" baseline="0" dirty="0" smtClean="0"/>
                        <a:t>Сладкий стол Поздравление женщин с 8 Марта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261598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06.03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Час досуга — Настольные игры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261598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10.03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Мастер-класс «</a:t>
                      </a:r>
                      <a:r>
                        <a:rPr lang="ru-RU" sz="1200" b="0" i="0" u="none" strike="noStrike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Бисероплетение</a:t>
                      </a:r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435997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11.03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Профессиональное обучение или получение дополнительного профессионального образования граждан 55+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31887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12.03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«Актуально о пенсии»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261598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13.03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Здоровый образ жизни для старшего поколения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261598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16.03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Школа компьютерной грамотности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14:00</a:t>
                      </a:r>
                      <a:endParaRPr lang="ru-RU" sz="1200" dirty="0"/>
                    </a:p>
                  </a:txBody>
                  <a:tcPr/>
                </a:tc>
              </a:tr>
              <a:tr h="261598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17.03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Мастер-класс «</a:t>
                      </a:r>
                      <a:r>
                        <a:rPr lang="ru-RU" sz="1200" b="0" i="0" u="none" strike="noStrike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Бисероплетение</a:t>
                      </a:r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14:00</a:t>
                      </a:r>
                      <a:endParaRPr lang="ru-RU" sz="1200" dirty="0"/>
                    </a:p>
                  </a:txBody>
                  <a:tcPr/>
                </a:tc>
              </a:tr>
              <a:tr h="261598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18.03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Гимнастика для мозга. Встреча с психологом ОСФР по Калужской области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14:00</a:t>
                      </a:r>
                      <a:endParaRPr lang="ru-RU" sz="1200" dirty="0"/>
                    </a:p>
                  </a:txBody>
                  <a:tcPr/>
                </a:tc>
              </a:tr>
              <a:tr h="261598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19.03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Развлекательные мероприятия (чтение книг, настольные игры)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14:00</a:t>
                      </a:r>
                      <a:endParaRPr lang="ru-RU" sz="1200" dirty="0"/>
                    </a:p>
                  </a:txBody>
                  <a:tcPr/>
                </a:tc>
              </a:tr>
              <a:tr h="277758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20.03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Час досуга — Настольные игры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14:00</a:t>
                      </a:r>
                      <a:endParaRPr lang="ru-RU" sz="1200" dirty="0"/>
                    </a:p>
                  </a:txBody>
                  <a:tcPr/>
                </a:tc>
              </a:tr>
              <a:tr h="261598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23.03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Профилактика болезней людей пожилого возраста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31887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24.03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«Чтение в радость»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261598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25.03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Знакомство с </a:t>
                      </a:r>
                      <a:r>
                        <a:rPr lang="ru-RU" sz="1200" b="0" i="0" u="none" strike="noStrike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госуслугами</a:t>
                      </a:r>
                      <a:endParaRPr lang="ru-RU" sz="1200" b="0" i="0" u="none" strike="noStrike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14:00</a:t>
                      </a:r>
                      <a:endParaRPr lang="ru-RU" sz="1200" dirty="0"/>
                    </a:p>
                  </a:txBody>
                  <a:tcPr/>
                </a:tc>
              </a:tr>
              <a:tr h="261598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26.03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 — класс «Вязание крючком»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14:00</a:t>
                      </a:r>
                      <a:endParaRPr lang="ru-RU" sz="1200" dirty="0"/>
                    </a:p>
                  </a:txBody>
                  <a:tcPr/>
                </a:tc>
              </a:tr>
              <a:tr h="261598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27.03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Обучение компьютерной грамотности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14:00</a:t>
                      </a:r>
                      <a:endParaRPr lang="ru-RU" sz="1200" dirty="0"/>
                    </a:p>
                  </a:txBody>
                  <a:tcPr/>
                </a:tc>
              </a:tr>
              <a:tr h="261598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30.03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здоровья. Прогулка по основным достопримечательностям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14:00</a:t>
                      </a:r>
                      <a:endParaRPr lang="ru-RU" sz="1200" dirty="0"/>
                    </a:p>
                  </a:txBody>
                  <a:tcPr/>
                </a:tc>
              </a:tr>
              <a:tr h="261598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31.03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Круглый стол - предложения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14:00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772</TotalTime>
  <Words>193</Words>
  <Application>Microsoft Office PowerPoint</Application>
  <PresentationFormat>Произвольный</PresentationFormat>
  <Paragraphs>76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Сомова Светлана Петровна</cp:lastModifiedBy>
  <cp:revision>55</cp:revision>
  <dcterms:created xsi:type="dcterms:W3CDTF">2025-11-06T11:20:25Z</dcterms:created>
  <dcterms:modified xsi:type="dcterms:W3CDTF">2026-02-27T12:47:07Z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