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6" r:id="rId2"/>
    <p:sldId id="257" r:id="rId3"/>
  </p:sldIdLst>
  <p:sldSz cx="7556500" cy="10693400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1" d="100"/>
          <a:sy n="71" d="100"/>
        </p:scale>
        <p:origin x="3108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ru-RU" sz="14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3" name="Дата 2"/>
          <p:cNvSpPr txBox="1">
            <a:spLocks noGrp="1"/>
          </p:cNvSpPr>
          <p:nvPr>
            <p:ph type="dt" sz="quarter" idx="1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ru-RU" sz="14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4" name="Нижний колонтитул 3"/>
          <p:cNvSpPr txBox="1">
            <a:spLocks noGrp="1"/>
          </p:cNvSpPr>
          <p:nvPr>
            <p:ph type="ftr" sz="quarter" idx="2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="b" anchorCtr="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ru-RU" sz="14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5" name="Номер слайда 4"/>
          <p:cNvSpPr txBox="1">
            <a:spLocks noGrp="1"/>
          </p:cNvSpPr>
          <p:nvPr>
            <p:ph type="sldNum" sz="quarter" idx="3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fld id="{23E2C28C-F503-4C68-B849-970DCF929DCC}" type="slidenum">
              <a:t>‹#›</a:t>
            </a:fld>
            <a:endParaRPr lang="ru-RU" sz="14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19648708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 idx="2"/>
          </p:nvPr>
        </p:nvSpPr>
        <p:spPr>
          <a:xfrm>
            <a:off x="1107000" y="812520"/>
            <a:ext cx="5345280" cy="4008959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Заметки 2"/>
          <p:cNvSpPr txBox="1">
            <a:spLocks noGrp="1"/>
          </p:cNvSpPr>
          <p:nvPr>
            <p:ph type="body" sz="quarter" idx="3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4" name="Верхний колонтитул 3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Ctr="0">
            <a:noAutofit/>
          </a:bodyPr>
          <a:lstStyle>
            <a:lvl1pPr lvl="0" rtl="0" hangingPunct="0">
              <a:buNone/>
              <a:tabLst/>
              <a:defRPr lang="ru-RU" sz="1400" kern="1200"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ru-RU"/>
          </a:p>
        </p:txBody>
      </p:sp>
      <p:sp>
        <p:nvSpPr>
          <p:cNvPr id="5" name="Дата 4"/>
          <p:cNvSpPr txBox="1">
            <a:spLocks noGrp="1"/>
          </p:cNvSpPr>
          <p:nvPr>
            <p:ph type="dt" idx="1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Ctr="0">
            <a:noAutofit/>
          </a:bodyPr>
          <a:lstStyle>
            <a:lvl1pPr lvl="0" algn="r" rtl="0" hangingPunct="0">
              <a:buNone/>
              <a:tabLst/>
              <a:defRPr lang="ru-RU" sz="1400" kern="1200"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ru-RU"/>
          </a:p>
        </p:txBody>
      </p:sp>
      <p:sp>
        <p:nvSpPr>
          <p:cNvPr id="6" name="Нижний колонтитул 5"/>
          <p:cNvSpPr txBox="1">
            <a:spLocks noGrp="1"/>
          </p:cNvSpPr>
          <p:nvPr>
            <p:ph type="ftr" sz="quarter" idx="4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 anchorCtr="0">
            <a:noAutofit/>
          </a:bodyPr>
          <a:lstStyle>
            <a:lvl1pPr lvl="0" rtl="0" hangingPunct="0">
              <a:buNone/>
              <a:tabLst/>
              <a:defRPr lang="ru-RU" sz="1400" kern="1200"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ru-RU"/>
          </a:p>
        </p:txBody>
      </p:sp>
      <p:sp>
        <p:nvSpPr>
          <p:cNvPr id="7" name="Номер слайда 6"/>
          <p:cNvSpPr txBox="1">
            <a:spLocks noGrp="1"/>
          </p:cNvSpPr>
          <p:nvPr>
            <p:ph type="sldNum" sz="quarter" idx="5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 anchorCtr="0">
            <a:noAutofit/>
          </a:bodyPr>
          <a:lstStyle>
            <a:lvl1pPr lvl="0" algn="r" rtl="0" hangingPunct="0">
              <a:buNone/>
              <a:tabLst/>
              <a:defRPr lang="ru-RU" sz="1400" kern="1200"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fld id="{A3564FDC-4B18-4070-9A1D-15A5BC8F7D94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05801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216000" marR="0" indent="-216000" rtl="0" hangingPunct="0">
      <a:tabLst/>
      <a:defRPr lang="ru-RU" sz="2000" b="0" i="0" u="none" strike="noStrike" kern="1200">
        <a:ln>
          <a:noFill/>
        </a:ln>
        <a:latin typeface="Arial" pitchFamily="18"/>
        <a:ea typeface="Microsoft YaHei" pitchFamily="2"/>
        <a:cs typeface="Mangal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Номер слайда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 anchorCtr="0">
            <a:noAutofit/>
          </a:bodyPr>
          <a:lstStyle/>
          <a:p>
            <a:pPr lvl="0"/>
            <a:fld id="{DA753A30-AEE3-4A7B-A264-91EF88404830}" type="slidenum">
              <a:t>1</a:t>
            </a:fld>
            <a:endParaRPr lang="ru-RU"/>
          </a:p>
        </p:txBody>
      </p:sp>
      <p:sp>
        <p:nvSpPr>
          <p:cNvPr id="2" name="Образ слайда 1"/>
          <p:cNvSpPr>
            <a:spLocks noGrp="1" noRot="1" noChangeAspect="1" noResize="1"/>
          </p:cNvSpPr>
          <p:nvPr>
            <p:ph type="sldImg"/>
          </p:nvPr>
        </p:nvSpPr>
        <p:spPr>
          <a:xfrm>
            <a:off x="2362200" y="812800"/>
            <a:ext cx="2833688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Заметки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94123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Номер слайда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 anchorCtr="0">
            <a:noAutofit/>
          </a:bodyPr>
          <a:lstStyle/>
          <a:p>
            <a:pPr lvl="0"/>
            <a:fld id="{630F505B-7171-47D2-A5F7-A4F38D3CE04B}" type="slidenum">
              <a:t>2</a:t>
            </a:fld>
            <a:endParaRPr lang="ru-RU"/>
          </a:p>
        </p:txBody>
      </p:sp>
      <p:sp>
        <p:nvSpPr>
          <p:cNvPr id="2" name="Образ слайда 1"/>
          <p:cNvSpPr>
            <a:spLocks noGrp="1" noRot="1" noChangeAspect="1" noResize="1"/>
          </p:cNvSpPr>
          <p:nvPr>
            <p:ph type="sldImg"/>
          </p:nvPr>
        </p:nvSpPr>
        <p:spPr>
          <a:xfrm>
            <a:off x="2362200" y="812800"/>
            <a:ext cx="2833688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Заметки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94433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44563" y="1749425"/>
            <a:ext cx="5667375" cy="3724275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44563" y="5616575"/>
            <a:ext cx="5667375" cy="2581275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lvl="0"/>
            <a:fld id="{F45DFF41-2093-4FB0-8273-3C1AF4E02C1B}" type="datetime1">
              <a:rPr lang="ru-RU" smtClean="0"/>
              <a:pPr lvl="0"/>
              <a:t>30.01.2026</a:t>
            </a:fld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E828368D-2440-4BC0-AFCF-E3D899CF3C37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7038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lvl="0"/>
            <a:fld id="{F45DFF41-2093-4FB0-8273-3C1AF4E02C1B}" type="datetime1">
              <a:rPr lang="ru-RU" smtClean="0"/>
              <a:pPr lvl="0"/>
              <a:t>30.01.2026</a:t>
            </a:fld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627CE7D0-6E9F-4BBF-B4BD-486691DB2206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81424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5483225" y="317500"/>
            <a:ext cx="1700213" cy="919956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77825" y="317500"/>
            <a:ext cx="4953000" cy="919956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lvl="0"/>
            <a:fld id="{F45DFF41-2093-4FB0-8273-3C1AF4E02C1B}" type="datetime1">
              <a:rPr lang="ru-RU" smtClean="0"/>
              <a:pPr lvl="0"/>
              <a:t>30.01.2026</a:t>
            </a:fld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65A47B0-E973-4C66-A4A7-F4DD078A98AB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01589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lvl="0"/>
            <a:fld id="{F45DFF41-2093-4FB0-8273-3C1AF4E02C1B}" type="datetime1">
              <a:rPr lang="ru-RU" smtClean="0"/>
              <a:pPr lvl="0"/>
              <a:t>30.01.2026</a:t>
            </a:fld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1A47640B-E521-4B19-8DAD-87B0274DEACD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40980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5938" y="2665413"/>
            <a:ext cx="6516687" cy="4448175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15938" y="7156450"/>
            <a:ext cx="6516687" cy="2338388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lvl="0"/>
            <a:fld id="{F45DFF41-2093-4FB0-8273-3C1AF4E02C1B}" type="datetime1">
              <a:rPr lang="ru-RU" smtClean="0"/>
              <a:pPr lvl="0"/>
              <a:t>30.01.2026</a:t>
            </a:fld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2331F51A-0058-4478-8E59-C862A6293777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3028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377825" y="2459038"/>
            <a:ext cx="3325813" cy="70580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856038" y="2459038"/>
            <a:ext cx="3327400" cy="70580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lvl="0"/>
            <a:fld id="{F45DFF41-2093-4FB0-8273-3C1AF4E02C1B}" type="datetime1">
              <a:rPr lang="ru-RU" smtClean="0"/>
              <a:pPr lvl="0"/>
              <a:t>30.01.2026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21B9E290-A282-4E5F-A03C-7DB2BF90078D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15361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20700" y="569913"/>
            <a:ext cx="6516688" cy="20669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20700" y="2620963"/>
            <a:ext cx="3197225" cy="12858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20700" y="3906838"/>
            <a:ext cx="3197225" cy="574516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825875" y="2620963"/>
            <a:ext cx="3211513" cy="12858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3825875" y="3906838"/>
            <a:ext cx="3211513" cy="574516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8" name="Дата 7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lvl="0"/>
            <a:fld id="{F45DFF41-2093-4FB0-8273-3C1AF4E02C1B}" type="datetime1">
              <a:rPr lang="ru-RU" smtClean="0"/>
              <a:pPr lvl="0"/>
              <a:t>30.01.2026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52E2158-B67A-46AA-8340-F3EB5D286E1F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74210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lvl="0"/>
            <a:fld id="{F45DFF41-2093-4FB0-8273-3C1AF4E02C1B}" type="datetime1">
              <a:rPr lang="ru-RU" smtClean="0"/>
              <a:pPr lvl="0"/>
              <a:t>30.01.2026</a:t>
            </a:fld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F32A6039-18F1-4499-96FE-5EF160410644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42655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lvl="0"/>
            <a:fld id="{F45DFF41-2093-4FB0-8273-3C1AF4E02C1B}" type="datetime1">
              <a:rPr lang="ru-RU" smtClean="0"/>
              <a:pPr lvl="0"/>
              <a:t>30.01.2026</a:t>
            </a:fld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726BA4A7-B8D1-410A-9648-CBAF8F85B8EA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25893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20700" y="712788"/>
            <a:ext cx="2436813" cy="24955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13100" y="1539875"/>
            <a:ext cx="3824288" cy="75993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20700" y="3208338"/>
            <a:ext cx="2436813" cy="59436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lvl="0"/>
            <a:fld id="{F45DFF41-2093-4FB0-8273-3C1AF4E02C1B}" type="datetime1">
              <a:rPr lang="ru-RU" smtClean="0"/>
              <a:pPr lvl="0"/>
              <a:t>30.01.2026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09AACAC7-F1A5-44B5-B0DF-EBE17FA4D97B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8630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20700" y="712788"/>
            <a:ext cx="2436813" cy="24955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213100" y="1539875"/>
            <a:ext cx="3824288" cy="759936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20700" y="3208338"/>
            <a:ext cx="2436813" cy="59436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lvl="0"/>
            <a:fld id="{F45DFF41-2093-4FB0-8273-3C1AF4E02C1B}" type="datetime1">
              <a:rPr lang="ru-RU" smtClean="0"/>
              <a:pPr lvl="0"/>
              <a:t>30.01.2026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FD5972F4-FF33-454B-9FC9-9D0CB156049A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67707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 txBox="1">
            <a:spLocks noGrp="1"/>
          </p:cNvSpPr>
          <p:nvPr>
            <p:ph type="title"/>
          </p:nvPr>
        </p:nvSpPr>
        <p:spPr>
          <a:xfrm>
            <a:off x="4822920" y="316800"/>
            <a:ext cx="2316240" cy="112248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>
            <a:noAutofit/>
          </a:bodyPr>
          <a:lstStyle/>
          <a:p>
            <a:pPr lvl="0"/>
            <a:r>
              <a:rPr lang="ru-RU"/>
              <a:t>Для правки текста заголовка щелкните мышью</a:t>
            </a:r>
          </a:p>
        </p:txBody>
      </p:sp>
      <p:sp>
        <p:nvSpPr>
          <p:cNvPr id="3" name="Holder 3"/>
          <p:cNvSpPr txBox="1">
            <a:spLocks noGrp="1"/>
          </p:cNvSpPr>
          <p:nvPr>
            <p:ph type="body" idx="1"/>
          </p:nvPr>
        </p:nvSpPr>
        <p:spPr>
          <a:xfrm>
            <a:off x="378000" y="2459520"/>
            <a:ext cx="6806160" cy="705744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>
            <a:noAutofit/>
          </a:bodyPr>
          <a:lstStyle/>
          <a:p>
            <a:pPr lvl="0"/>
            <a:r>
              <a:rPr lang="ru-RU"/>
              <a:t>Для правки структуры щелкните мышью</a:t>
            </a:r>
          </a:p>
          <a:p>
            <a:pPr lvl="1"/>
            <a:r>
              <a:rPr lang="ru-RU"/>
              <a:t>Второй уровень структуры</a:t>
            </a:r>
          </a:p>
          <a:p>
            <a:pPr lvl="2"/>
            <a:r>
              <a:rPr lang="ru-RU"/>
              <a:t>Третий уровень структуры</a:t>
            </a:r>
          </a:p>
          <a:p>
            <a:pPr lvl="3"/>
            <a:r>
              <a:rPr lang="ru-RU"/>
              <a:t>Четвёртый уровень структуры</a:t>
            </a:r>
          </a:p>
          <a:p>
            <a:pPr lvl="4"/>
            <a:r>
              <a:rPr lang="ru-RU"/>
              <a:t>Пятый уровень структуры</a:t>
            </a:r>
          </a:p>
          <a:p>
            <a:pPr lvl="5"/>
            <a:r>
              <a:rPr lang="ru-RU"/>
              <a:t>Шестой уровень структуры</a:t>
            </a:r>
          </a:p>
          <a:p>
            <a:pPr lvl="6"/>
            <a:r>
              <a:rPr lang="ru-RU"/>
              <a:t>Седьмой уровень структуры</a:t>
            </a:r>
          </a:p>
          <a:p>
            <a:pPr lvl="7"/>
            <a:r>
              <a:rPr lang="ru-RU"/>
              <a:t>Восьмой уровень структуры</a:t>
            </a:r>
          </a:p>
          <a:p>
            <a:pPr lvl="8"/>
            <a:r>
              <a:rPr lang="ru-RU"/>
              <a:t>Девятый уровень структуры</a:t>
            </a:r>
          </a:p>
        </p:txBody>
      </p:sp>
      <p:sp>
        <p:nvSpPr>
          <p:cNvPr id="4" name="Holder 4"/>
          <p:cNvSpPr txBox="1">
            <a:spLocks noGrp="1"/>
          </p:cNvSpPr>
          <p:nvPr>
            <p:ph type="ftr" sz="quarter" idx="3"/>
          </p:nvPr>
        </p:nvSpPr>
        <p:spPr>
          <a:xfrm>
            <a:off x="2571480" y="9945000"/>
            <a:ext cx="2419920" cy="53424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 anchorCtr="0">
            <a:noAutofit/>
          </a:bodyPr>
          <a:lstStyle>
            <a:lvl1pPr lvl="0" rtl="0" hangingPunct="0">
              <a:buNone/>
              <a:tabLst/>
              <a:defRPr lang="ru-RU" sz="2400" kern="1200"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ru-RU"/>
          </a:p>
        </p:txBody>
      </p:sp>
      <p:sp>
        <p:nvSpPr>
          <p:cNvPr id="5" name="Holder 5"/>
          <p:cNvSpPr txBox="1">
            <a:spLocks noGrp="1"/>
          </p:cNvSpPr>
          <p:nvPr>
            <p:ph type="dt" sz="half" idx="2"/>
          </p:nvPr>
        </p:nvSpPr>
        <p:spPr>
          <a:xfrm>
            <a:off x="378000" y="9945000"/>
            <a:ext cx="1739160" cy="53424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 anchorCtr="0">
            <a:noAutofit/>
          </a:bodyPr>
          <a:lstStyle>
            <a:lvl1pPr marL="0" marR="0" lvl="0" indent="0" algn="l" rtl="0" hangingPunct="0">
              <a:spcBef>
                <a:spcPts val="0"/>
              </a:spcBef>
              <a:spcAft>
                <a:spcPts val="0"/>
              </a:spcAft>
              <a:buNone/>
              <a:tabLst/>
              <a:defRPr lang="ru-RU" sz="1800" b="0" i="0" u="none" strike="noStrike" kern="1200" spc="0">
                <a:solidFill>
                  <a:srgbClr val="8B8B8B"/>
                </a:solidFill>
                <a:latin typeface="Calibri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fld id="{F45DFF41-2093-4FB0-8273-3C1AF4E02C1B}" type="datetime1">
              <a:rPr lang="ru-RU"/>
              <a:pPr lvl="0"/>
              <a:t>30.01.2026</a:t>
            </a:fld>
            <a:endParaRPr lang="ru-RU"/>
          </a:p>
        </p:txBody>
      </p:sp>
      <p:sp>
        <p:nvSpPr>
          <p:cNvPr id="6" name="Holder 6"/>
          <p:cNvSpPr txBox="1">
            <a:spLocks noGrp="1"/>
          </p:cNvSpPr>
          <p:nvPr>
            <p:ph type="sldNum" sz="quarter" idx="4"/>
          </p:nvPr>
        </p:nvSpPr>
        <p:spPr>
          <a:xfrm>
            <a:off x="5445360" y="9945000"/>
            <a:ext cx="1739160" cy="53424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 anchorCtr="0">
            <a:noAutofit/>
          </a:bodyPr>
          <a:lstStyle>
            <a:lvl1pPr marL="0" marR="0" lvl="0" indent="0" algn="r" rtl="0" hangingPunct="0">
              <a:spcBef>
                <a:spcPts val="0"/>
              </a:spcBef>
              <a:spcAft>
                <a:spcPts val="0"/>
              </a:spcAft>
              <a:buNone/>
              <a:tabLst/>
              <a:defRPr lang="ru-RU" sz="1800" b="0" i="0" u="none" strike="noStrike" kern="1200" spc="0">
                <a:solidFill>
                  <a:srgbClr val="8B8B8B"/>
                </a:solidFill>
                <a:latin typeface="Calibri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fld id="{825D5731-1F73-43E2-9918-792C6E01A11B}" type="slidenum"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xStyles>
    <p:titleStyle>
      <a:lvl1pPr lvl="0" algn="ctr" rtl="0" hangingPunct="0">
        <a:buNone/>
        <a:tabLst/>
        <a:defRPr lang="ru-RU" sz="2700" b="1" i="0" u="none" strike="noStrike" kern="1200" spc="0">
          <a:ln>
            <a:noFill/>
          </a:ln>
          <a:solidFill>
            <a:srgbClr val="FFFFFF"/>
          </a:solidFill>
          <a:latin typeface="Calibri" pitchFamily="18"/>
          <a:ea typeface="Microsoft YaHei" pitchFamily="2"/>
          <a:cs typeface="Calibri" pitchFamily="2"/>
        </a:defRPr>
      </a:lvl1pPr>
    </p:titleStyle>
    <p:bodyStyle>
      <a:lvl1pPr marL="0" marR="0" lvl="0" indent="0" rtl="0" hangingPunct="0">
        <a:spcBef>
          <a:spcPts val="0"/>
        </a:spcBef>
        <a:spcAft>
          <a:spcPts val="1417"/>
        </a:spcAft>
        <a:buNone/>
        <a:tabLst/>
        <a:defRPr lang="ru-RU" sz="1800" b="0" i="0" u="none" strike="noStrike" kern="1200" spc="0">
          <a:ln>
            <a:noFill/>
          </a:ln>
          <a:latin typeface="Calibri" pitchFamily="18"/>
          <a:ea typeface="Microsoft YaHei" pitchFamily="2"/>
          <a:cs typeface="Mangal" pitchFamily="2"/>
        </a:defRPr>
      </a:lvl1pPr>
      <a:lvl2pPr marL="0" marR="0" lvl="1" indent="0" rtl="0" hangingPunct="0">
        <a:spcBef>
          <a:spcPts val="0"/>
        </a:spcBef>
        <a:spcAft>
          <a:spcPts val="1417"/>
        </a:spcAft>
        <a:buSzPct val="75000"/>
        <a:buFont typeface="StarSymbol"/>
        <a:buChar char="–"/>
        <a:tabLst/>
        <a:defRPr lang="ru-RU" sz="1800" b="0" i="0" u="none" strike="noStrike" kern="1200" spc="0">
          <a:ln>
            <a:noFill/>
          </a:ln>
          <a:latin typeface="Calibri" pitchFamily="18"/>
          <a:ea typeface="Microsoft YaHei" pitchFamily="2"/>
          <a:cs typeface="Mangal" pitchFamily="2"/>
        </a:defRPr>
      </a:lvl2pPr>
      <a:lvl3pPr marL="0" marR="0" lvl="2" indent="0" rtl="0" hangingPunct="0">
        <a:spcBef>
          <a:spcPts val="0"/>
        </a:spcBef>
        <a:spcAft>
          <a:spcPts val="1417"/>
        </a:spcAft>
        <a:buSzPct val="45000"/>
        <a:buFont typeface="StarSymbol"/>
        <a:buChar char="●"/>
        <a:tabLst/>
        <a:defRPr lang="ru-RU" sz="1800" b="0" i="0" u="none" strike="noStrike" kern="1200" spc="0">
          <a:ln>
            <a:noFill/>
          </a:ln>
          <a:latin typeface="Calibri" pitchFamily="18"/>
          <a:ea typeface="Microsoft YaHei" pitchFamily="2"/>
          <a:cs typeface="Mangal" pitchFamily="2"/>
        </a:defRPr>
      </a:lvl3pPr>
      <a:lvl4pPr marL="0" marR="0" lvl="3" indent="0" rtl="0" hangingPunct="0">
        <a:spcBef>
          <a:spcPts val="0"/>
        </a:spcBef>
        <a:spcAft>
          <a:spcPts val="1417"/>
        </a:spcAft>
        <a:buSzPct val="75000"/>
        <a:buFont typeface="StarSymbol"/>
        <a:buChar char="–"/>
        <a:tabLst/>
        <a:defRPr lang="ru-RU" sz="1800" b="0" i="0" u="none" strike="noStrike" kern="1200" spc="0">
          <a:ln>
            <a:noFill/>
          </a:ln>
          <a:latin typeface="Calibri" pitchFamily="18"/>
          <a:ea typeface="Microsoft YaHei" pitchFamily="2"/>
          <a:cs typeface="Mangal" pitchFamily="2"/>
        </a:defRPr>
      </a:lvl4pPr>
      <a:lvl5pPr marL="0" marR="0" lvl="4" indent="0" rtl="0" hangingPunct="0">
        <a:spcBef>
          <a:spcPts val="0"/>
        </a:spcBef>
        <a:spcAft>
          <a:spcPts val="1417"/>
        </a:spcAft>
        <a:buSzPct val="45000"/>
        <a:buFont typeface="StarSymbol"/>
        <a:buChar char="●"/>
        <a:tabLst/>
        <a:defRPr lang="ru-RU" sz="1800" b="0" i="0" u="none" strike="noStrike" kern="1200" spc="0">
          <a:ln>
            <a:noFill/>
          </a:ln>
          <a:latin typeface="Calibri" pitchFamily="18"/>
          <a:ea typeface="Microsoft YaHei" pitchFamily="2"/>
          <a:cs typeface="Mangal" pitchFamily="2"/>
        </a:defRPr>
      </a:lvl5pPr>
      <a:lvl6pPr marL="0" marR="0" lvl="5" indent="0" rtl="0" hangingPunct="0">
        <a:spcBef>
          <a:spcPts val="0"/>
        </a:spcBef>
        <a:spcAft>
          <a:spcPts val="1417"/>
        </a:spcAft>
        <a:buSzPct val="45000"/>
        <a:buFont typeface="StarSymbol"/>
        <a:buChar char="●"/>
        <a:tabLst/>
        <a:defRPr lang="ru-RU" sz="1800" b="0" i="0" u="none" strike="noStrike" kern="1200" spc="0">
          <a:ln>
            <a:noFill/>
          </a:ln>
          <a:latin typeface="Calibri" pitchFamily="18"/>
          <a:ea typeface="Microsoft YaHei" pitchFamily="2"/>
          <a:cs typeface="Mangal" pitchFamily="2"/>
        </a:defRPr>
      </a:lvl6pPr>
      <a:lvl7pPr marL="0" marR="0" lvl="6" indent="0" rtl="0" hangingPunct="0">
        <a:spcBef>
          <a:spcPts val="0"/>
        </a:spcBef>
        <a:spcAft>
          <a:spcPts val="1417"/>
        </a:spcAft>
        <a:buSzPct val="45000"/>
        <a:buFont typeface="StarSymbol"/>
        <a:buChar char="●"/>
        <a:tabLst/>
        <a:defRPr lang="ru-RU" sz="1800" b="0" i="0" u="none" strike="noStrike" kern="1200" spc="0">
          <a:ln>
            <a:noFill/>
          </a:ln>
          <a:latin typeface="Calibri" pitchFamily="18"/>
          <a:ea typeface="Microsoft YaHei" pitchFamily="2"/>
          <a:cs typeface="Mangal" pitchFamily="2"/>
        </a:defRPr>
      </a:lvl7pPr>
      <a:lvl8pPr marL="0" marR="0" lvl="7" indent="0" rtl="0" hangingPunct="0">
        <a:spcBef>
          <a:spcPts val="0"/>
        </a:spcBef>
        <a:spcAft>
          <a:spcPts val="1417"/>
        </a:spcAft>
        <a:buSzPct val="45000"/>
        <a:buFont typeface="StarSymbol"/>
        <a:buChar char="●"/>
        <a:tabLst/>
        <a:defRPr lang="ru-RU" sz="1800" b="0" i="0" u="none" strike="noStrike" kern="1200" spc="0">
          <a:ln>
            <a:noFill/>
          </a:ln>
          <a:latin typeface="Calibri" pitchFamily="18"/>
          <a:ea typeface="Microsoft YaHei" pitchFamily="2"/>
          <a:cs typeface="Mangal" pitchFamily="2"/>
        </a:defRPr>
      </a:lvl8pPr>
      <a:lvl9pPr marL="0" marR="0" lvl="8" indent="0" rtl="0" hangingPunct="0">
        <a:spcBef>
          <a:spcPts val="0"/>
        </a:spcBef>
        <a:spcAft>
          <a:spcPts val="1417"/>
        </a:spcAft>
        <a:buSzPct val="45000"/>
        <a:buFont typeface="StarSymbol"/>
        <a:buChar char="●"/>
        <a:tabLst/>
        <a:defRPr lang="ru-RU" sz="1800" b="0" i="0" u="none" strike="noStrike" kern="1200" spc="0">
          <a:ln>
            <a:noFill/>
          </a:ln>
          <a:latin typeface="Calibri" pitchFamily="18"/>
          <a:ea typeface="Microsoft YaHei" pitchFamily="2"/>
          <a:cs typeface="Mangal" pitchFamily="2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3" Type="http://schemas.openxmlformats.org/officeDocument/2006/relationships/image" Target="../media/image1.png"/><Relationship Id="rId21" Type="http://schemas.openxmlformats.org/officeDocument/2006/relationships/image" Target="../media/image19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20" Type="http://schemas.openxmlformats.org/officeDocument/2006/relationships/image" Target="../media/image1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19" Type="http://schemas.openxmlformats.org/officeDocument/2006/relationships/image" Target="../media/image17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Relationship Id="rId22" Type="http://schemas.openxmlformats.org/officeDocument/2006/relationships/image" Target="../media/image20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3" Type="http://schemas.openxmlformats.org/officeDocument/2006/relationships/image" Target="../media/image1.png"/><Relationship Id="rId21" Type="http://schemas.openxmlformats.org/officeDocument/2006/relationships/image" Target="../media/image19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2.xml"/><Relationship Id="rId16" Type="http://schemas.openxmlformats.org/officeDocument/2006/relationships/image" Target="../media/image14.png"/><Relationship Id="rId20" Type="http://schemas.openxmlformats.org/officeDocument/2006/relationships/image" Target="../media/image1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19" Type="http://schemas.openxmlformats.org/officeDocument/2006/relationships/image" Target="../media/image17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Relationship Id="rId22" Type="http://schemas.openxmlformats.org/officeDocument/2006/relationships/image" Target="../media/image2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МЕРОПРИЯТИЯ НА ЯНВАРЬ&#10;202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33"/>
          <p:cNvPicPr>
            <a:picLocks noChangeAspect="1"/>
          </p:cNvPicPr>
          <p:nvPr/>
        </p:nvPicPr>
        <p:blipFill>
          <a:blip r:embed="rId3">
            <a:alphaModFix/>
          </a:blip>
          <a:srcRect/>
          <a:stretch>
            <a:fillRect/>
          </a:stretch>
        </p:blipFill>
        <p:spPr>
          <a:xfrm>
            <a:off x="3731760" y="108000"/>
            <a:ext cx="3719880" cy="165816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object 35"/>
          <p:cNvSpPr/>
          <p:nvPr/>
        </p:nvSpPr>
        <p:spPr>
          <a:xfrm>
            <a:off x="211060" y="6956936"/>
            <a:ext cx="7345440" cy="3583440"/>
          </a:xfrm>
          <a:custGeom>
            <a:avLst/>
            <a:gdLst>
              <a:gd name="f0" fmla="val 0"/>
              <a:gd name="f1" fmla="val 1587"/>
              <a:gd name="f2" fmla="val 3583622"/>
              <a:gd name="f3" fmla="val 7345133"/>
              <a:gd name="f4" fmla="val 7345095"/>
              <a:gd name="f5" fmla="val 1398549"/>
              <a:gd name="f6" fmla="val 7272425"/>
              <a:gd name="f7" fmla="val 1411952"/>
              <a:gd name="f8" fmla="val 7198087"/>
              <a:gd name="f9" fmla="val 1424710"/>
              <a:gd name="f10" fmla="val 7122125"/>
              <a:gd name="f11" fmla="val 1436816"/>
              <a:gd name="f12" fmla="val 7044582"/>
              <a:gd name="f13" fmla="val 1448263"/>
              <a:gd name="f14" fmla="val 6965501"/>
              <a:gd name="f15" fmla="val 1459043"/>
              <a:gd name="f16" fmla="val 6884926"/>
              <a:gd name="f17" fmla="val 1469150"/>
              <a:gd name="f18" fmla="val 6802899"/>
              <a:gd name="f19" fmla="val 1478577"/>
              <a:gd name="f20" fmla="val 6719465"/>
              <a:gd name="f21" fmla="val 1487317"/>
              <a:gd name="f22" fmla="val 6634667"/>
              <a:gd name="f23" fmla="val 1495362"/>
              <a:gd name="f24" fmla="val 6548547"/>
              <a:gd name="f25" fmla="val 1502706"/>
              <a:gd name="f26" fmla="val 6461150"/>
              <a:gd name="f27" fmla="val 1509341"/>
              <a:gd name="f28" fmla="val 6372517"/>
              <a:gd name="f29" fmla="val 1515261"/>
              <a:gd name="f30" fmla="val 6282694"/>
              <a:gd name="f31" fmla="val 1520458"/>
              <a:gd name="f32" fmla="val 6191723"/>
              <a:gd name="f33" fmla="val 1524926"/>
              <a:gd name="f34" fmla="val 6099646"/>
              <a:gd name="f35" fmla="val 1528657"/>
              <a:gd name="f36" fmla="val 6006509"/>
              <a:gd name="f37" fmla="val 1531645"/>
              <a:gd name="f38" fmla="val 5912353"/>
              <a:gd name="f39" fmla="val 1533882"/>
              <a:gd name="f40" fmla="val 5817223"/>
              <a:gd name="f41" fmla="val 1535361"/>
              <a:gd name="f42" fmla="val 5721161"/>
              <a:gd name="f43" fmla="val 1536076"/>
              <a:gd name="f44" fmla="val 5624211"/>
              <a:gd name="f45" fmla="val 1536018"/>
              <a:gd name="f46" fmla="val 5526416"/>
              <a:gd name="f47" fmla="val 1535182"/>
              <a:gd name="f48" fmla="val 5427819"/>
              <a:gd name="f49" fmla="val 1533560"/>
              <a:gd name="f50" fmla="val 5328464"/>
              <a:gd name="f51" fmla="val 1531146"/>
              <a:gd name="f52" fmla="val 5228394"/>
              <a:gd name="f53" fmla="val 1527931"/>
              <a:gd name="f54" fmla="val 5127653"/>
              <a:gd name="f55" fmla="val 1523909"/>
              <a:gd name="f56" fmla="val 5026283"/>
              <a:gd name="f57" fmla="val 1519074"/>
              <a:gd name="f58" fmla="val 4924327"/>
              <a:gd name="f59" fmla="val 1513417"/>
              <a:gd name="f60" fmla="val 4821830"/>
              <a:gd name="f61" fmla="val 1506932"/>
              <a:gd name="f62" fmla="val 4718835"/>
              <a:gd name="f63" fmla="val 1499612"/>
              <a:gd name="f64" fmla="val 4615384"/>
              <a:gd name="f65" fmla="val 1491451"/>
              <a:gd name="f66" fmla="val 4511521"/>
              <a:gd name="f67" fmla="val 1482439"/>
              <a:gd name="f68" fmla="val 4407290"/>
              <a:gd name="f69" fmla="val 1472572"/>
              <a:gd name="f70" fmla="val 4302733"/>
              <a:gd name="f71" fmla="val 1461842"/>
              <a:gd name="f72" fmla="val 4197894"/>
              <a:gd name="f73" fmla="val 1450241"/>
              <a:gd name="f74" fmla="val 4092817"/>
              <a:gd name="f75" fmla="val 1437763"/>
              <a:gd name="f76" fmla="val 3987544"/>
              <a:gd name="f77" fmla="val 1424400"/>
              <a:gd name="f78" fmla="val 3882118"/>
              <a:gd name="f79" fmla="val 1410146"/>
              <a:gd name="f80" fmla="val 3776584"/>
              <a:gd name="f81" fmla="val 1394994"/>
              <a:gd name="f82" fmla="val 3670985"/>
              <a:gd name="f83" fmla="val 1378936"/>
              <a:gd name="f84" fmla="val 3565363"/>
              <a:gd name="f85" fmla="val 1361966"/>
              <a:gd name="f86" fmla="val 3459762"/>
              <a:gd name="f87" fmla="val 1344076"/>
              <a:gd name="f88" fmla="val 3354226"/>
              <a:gd name="f89" fmla="val 1325260"/>
              <a:gd name="f90" fmla="val 3248797"/>
              <a:gd name="f91" fmla="val 1305510"/>
              <a:gd name="f92" fmla="val 3143519"/>
              <a:gd name="f93" fmla="val 1284819"/>
              <a:gd name="f94" fmla="val 3038435"/>
              <a:gd name="f95" fmla="val 1263181"/>
              <a:gd name="f96" fmla="val 2933589"/>
              <a:gd name="f97" fmla="val 1240588"/>
              <a:gd name="f98" fmla="val 2829024"/>
              <a:gd name="f99" fmla="val 1217033"/>
              <a:gd name="f100" fmla="val 2776860"/>
              <a:gd name="f101" fmla="val 1204893"/>
              <a:gd name="f102" fmla="val 2724783"/>
              <a:gd name="f103" fmla="val 1192510"/>
              <a:gd name="f104" fmla="val 2672797"/>
              <a:gd name="f105" fmla="val 1179883"/>
              <a:gd name="f106" fmla="val 2620909"/>
              <a:gd name="f107" fmla="val 1167011"/>
              <a:gd name="f108" fmla="val 2569123"/>
              <a:gd name="f109" fmla="val 1153893"/>
              <a:gd name="f110" fmla="val 2517446"/>
              <a:gd name="f111" fmla="val 1140528"/>
              <a:gd name="f112" fmla="val 2465882"/>
              <a:gd name="f113" fmla="val 1126917"/>
              <a:gd name="f114" fmla="val 2414437"/>
              <a:gd name="f115" fmla="val 1113056"/>
              <a:gd name="f116" fmla="val 2363116"/>
              <a:gd name="f117" fmla="val 1098947"/>
              <a:gd name="f118" fmla="val 2311925"/>
              <a:gd name="f119" fmla="val 1084587"/>
              <a:gd name="f120" fmla="val 2260869"/>
              <a:gd name="f121" fmla="val 1069977"/>
              <a:gd name="f122" fmla="val 2209954"/>
              <a:gd name="f123" fmla="val 1055114"/>
              <a:gd name="f124" fmla="val 2159184"/>
              <a:gd name="f125" fmla="val 1039999"/>
              <a:gd name="f126" fmla="val 2108566"/>
              <a:gd name="f127" fmla="val 1024630"/>
              <a:gd name="f128" fmla="val 2058105"/>
              <a:gd name="f129" fmla="val 1009007"/>
              <a:gd name="f130" fmla="val 2007806"/>
              <a:gd name="f131" fmla="val 993129"/>
              <a:gd name="f132" fmla="val 1957675"/>
              <a:gd name="f133" fmla="val 976994"/>
              <a:gd name="f134" fmla="val 1907717"/>
              <a:gd name="f135" fmla="val 960601"/>
              <a:gd name="f136" fmla="val 1857937"/>
              <a:gd name="f137" fmla="val 943951"/>
              <a:gd name="f138" fmla="val 1808341"/>
              <a:gd name="f139" fmla="val 927042"/>
              <a:gd name="f140" fmla="val 1758934"/>
              <a:gd name="f141" fmla="val 909873"/>
              <a:gd name="f142" fmla="val 1709722"/>
              <a:gd name="f143" fmla="val 892444"/>
              <a:gd name="f144" fmla="val 1660710"/>
              <a:gd name="f145" fmla="val 874753"/>
              <a:gd name="f146" fmla="val 1611904"/>
              <a:gd name="f147" fmla="val 856800"/>
              <a:gd name="f148" fmla="val 1563308"/>
              <a:gd name="f149" fmla="val 838583"/>
              <a:gd name="f150" fmla="val 1514929"/>
              <a:gd name="f151" fmla="val 820102"/>
              <a:gd name="f152" fmla="val 1466772"/>
              <a:gd name="f153" fmla="val 801356"/>
              <a:gd name="f154" fmla="val 1418841"/>
              <a:gd name="f155" fmla="val 782344"/>
              <a:gd name="f156" fmla="val 1371144"/>
              <a:gd name="f157" fmla="val 763065"/>
              <a:gd name="f158" fmla="val 1323684"/>
              <a:gd name="f159" fmla="val 743519"/>
              <a:gd name="f160" fmla="val 1276468"/>
              <a:gd name="f161" fmla="val 723704"/>
              <a:gd name="f162" fmla="val 1229500"/>
              <a:gd name="f163" fmla="val 703619"/>
              <a:gd name="f164" fmla="val 1182787"/>
              <a:gd name="f165" fmla="val 683264"/>
              <a:gd name="f166" fmla="val 1136333"/>
              <a:gd name="f167" fmla="val 662638"/>
              <a:gd name="f168" fmla="val 1090144"/>
              <a:gd name="f169" fmla="val 641740"/>
              <a:gd name="f170" fmla="val 1044226"/>
              <a:gd name="f171" fmla="val 620569"/>
              <a:gd name="f172" fmla="val 998584"/>
              <a:gd name="f173" fmla="val 599124"/>
              <a:gd name="f174" fmla="val 953223"/>
              <a:gd name="f175" fmla="val 577404"/>
              <a:gd name="f176" fmla="val 908149"/>
              <a:gd name="f177" fmla="val 555409"/>
              <a:gd name="f178" fmla="val 863366"/>
              <a:gd name="f179" fmla="val 533137"/>
              <a:gd name="f180" fmla="val 818882"/>
              <a:gd name="f181" fmla="val 510588"/>
              <a:gd name="f182" fmla="val 774700"/>
              <a:gd name="f183" fmla="val 487760"/>
              <a:gd name="f184" fmla="val 730826"/>
              <a:gd name="f185" fmla="val 464654"/>
              <a:gd name="f186" fmla="val 687267"/>
              <a:gd name="f187" fmla="val 441267"/>
              <a:gd name="f188" fmla="val 644026"/>
              <a:gd name="f189" fmla="val 417599"/>
              <a:gd name="f190" fmla="val 601110"/>
              <a:gd name="f191" fmla="val 393650"/>
              <a:gd name="f192" fmla="val 558524"/>
              <a:gd name="f193" fmla="val 369418"/>
              <a:gd name="f194" fmla="val 516273"/>
              <a:gd name="f195" fmla="val 344903"/>
              <a:gd name="f196" fmla="val 474364"/>
              <a:gd name="f197" fmla="val 320103"/>
              <a:gd name="f198" fmla="val 432800"/>
              <a:gd name="f199" fmla="val 295018"/>
              <a:gd name="f200" fmla="val 391588"/>
              <a:gd name="f201" fmla="val 269646"/>
              <a:gd name="f202" fmla="val 350733"/>
              <a:gd name="f203" fmla="val 243988"/>
              <a:gd name="f204" fmla="val 310241"/>
              <a:gd name="f205" fmla="val 218041"/>
              <a:gd name="f206" fmla="val 270116"/>
              <a:gd name="f207" fmla="val 191806"/>
              <a:gd name="f208" fmla="val 230365"/>
              <a:gd name="f209" fmla="val 165281"/>
              <a:gd name="f210" fmla="val 190992"/>
              <a:gd name="f211" fmla="val 138466"/>
              <a:gd name="f212" fmla="val 152004"/>
              <a:gd name="f213" fmla="val 111359"/>
              <a:gd name="f214" fmla="val 113405"/>
              <a:gd name="f215" fmla="val 83960"/>
              <a:gd name="f216" fmla="val 75201"/>
              <a:gd name="f217" fmla="val 56267"/>
              <a:gd name="f218" fmla="val 37397"/>
              <a:gd name="f219" fmla="val 2828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7345680" h="3583940">
                <a:moveTo>
                  <a:pt x="f0" y="f0"/>
                </a:moveTo>
                <a:lnTo>
                  <a:pt x="f1" y="f2"/>
                </a:lnTo>
                <a:lnTo>
                  <a:pt x="f3" y="f2"/>
                </a:lnTo>
                <a:lnTo>
                  <a:pt x="f4" y="f5"/>
                </a:lnTo>
                <a:lnTo>
                  <a:pt x="f6" y="f7"/>
                </a:lnTo>
                <a:lnTo>
                  <a:pt x="f8" y="f9"/>
                </a:lnTo>
                <a:lnTo>
                  <a:pt x="f10" y="f11"/>
                </a:lnTo>
                <a:lnTo>
                  <a:pt x="f12" y="f13"/>
                </a:lnTo>
                <a:lnTo>
                  <a:pt x="f14" y="f15"/>
                </a:lnTo>
                <a:lnTo>
                  <a:pt x="f16" y="f17"/>
                </a:lnTo>
                <a:lnTo>
                  <a:pt x="f18" y="f19"/>
                </a:lnTo>
                <a:lnTo>
                  <a:pt x="f20" y="f21"/>
                </a:lnTo>
                <a:lnTo>
                  <a:pt x="f22" y="f23"/>
                </a:lnTo>
                <a:lnTo>
                  <a:pt x="f24" y="f25"/>
                </a:lnTo>
                <a:lnTo>
                  <a:pt x="f26" y="f27"/>
                </a:lnTo>
                <a:lnTo>
                  <a:pt x="f28" y="f29"/>
                </a:lnTo>
                <a:lnTo>
                  <a:pt x="f30" y="f31"/>
                </a:lnTo>
                <a:lnTo>
                  <a:pt x="f32" y="f33"/>
                </a:lnTo>
                <a:lnTo>
                  <a:pt x="f34" y="f35"/>
                </a:lnTo>
                <a:lnTo>
                  <a:pt x="f36" y="f37"/>
                </a:lnTo>
                <a:lnTo>
                  <a:pt x="f38" y="f39"/>
                </a:lnTo>
                <a:lnTo>
                  <a:pt x="f40" y="f41"/>
                </a:lnTo>
                <a:lnTo>
                  <a:pt x="f42" y="f43"/>
                </a:lnTo>
                <a:lnTo>
                  <a:pt x="f44" y="f45"/>
                </a:lnTo>
                <a:lnTo>
                  <a:pt x="f46" y="f47"/>
                </a:lnTo>
                <a:lnTo>
                  <a:pt x="f48" y="f49"/>
                </a:lnTo>
                <a:lnTo>
                  <a:pt x="f50" y="f51"/>
                </a:lnTo>
                <a:lnTo>
                  <a:pt x="f52" y="f53"/>
                </a:lnTo>
                <a:lnTo>
                  <a:pt x="f54" y="f55"/>
                </a:lnTo>
                <a:lnTo>
                  <a:pt x="f56" y="f57"/>
                </a:lnTo>
                <a:lnTo>
                  <a:pt x="f58" y="f59"/>
                </a:lnTo>
                <a:lnTo>
                  <a:pt x="f60" y="f61"/>
                </a:lnTo>
                <a:lnTo>
                  <a:pt x="f62" y="f63"/>
                </a:lnTo>
                <a:lnTo>
                  <a:pt x="f64" y="f65"/>
                </a:lnTo>
                <a:lnTo>
                  <a:pt x="f66" y="f67"/>
                </a:lnTo>
                <a:lnTo>
                  <a:pt x="f68" y="f69"/>
                </a:lnTo>
                <a:lnTo>
                  <a:pt x="f70" y="f71"/>
                </a:lnTo>
                <a:lnTo>
                  <a:pt x="f72" y="f73"/>
                </a:lnTo>
                <a:lnTo>
                  <a:pt x="f74" y="f75"/>
                </a:lnTo>
                <a:lnTo>
                  <a:pt x="f76" y="f77"/>
                </a:lnTo>
                <a:lnTo>
                  <a:pt x="f78" y="f79"/>
                </a:lnTo>
                <a:lnTo>
                  <a:pt x="f80" y="f81"/>
                </a:lnTo>
                <a:lnTo>
                  <a:pt x="f82" y="f83"/>
                </a:lnTo>
                <a:lnTo>
                  <a:pt x="f84" y="f85"/>
                </a:lnTo>
                <a:lnTo>
                  <a:pt x="f86" y="f87"/>
                </a:lnTo>
                <a:lnTo>
                  <a:pt x="f88" y="f89"/>
                </a:lnTo>
                <a:lnTo>
                  <a:pt x="f90" y="f91"/>
                </a:lnTo>
                <a:lnTo>
                  <a:pt x="f92" y="f93"/>
                </a:lnTo>
                <a:lnTo>
                  <a:pt x="f94" y="f95"/>
                </a:lnTo>
                <a:lnTo>
                  <a:pt x="f96" y="f97"/>
                </a:lnTo>
                <a:lnTo>
                  <a:pt x="f98" y="f99"/>
                </a:lnTo>
                <a:lnTo>
                  <a:pt x="f100" y="f101"/>
                </a:lnTo>
                <a:lnTo>
                  <a:pt x="f102" y="f103"/>
                </a:lnTo>
                <a:lnTo>
                  <a:pt x="f104" y="f105"/>
                </a:lnTo>
                <a:lnTo>
                  <a:pt x="f106" y="f107"/>
                </a:lnTo>
                <a:lnTo>
                  <a:pt x="f108" y="f109"/>
                </a:lnTo>
                <a:lnTo>
                  <a:pt x="f110" y="f111"/>
                </a:lnTo>
                <a:lnTo>
                  <a:pt x="f112" y="f113"/>
                </a:lnTo>
                <a:lnTo>
                  <a:pt x="f114" y="f115"/>
                </a:lnTo>
                <a:lnTo>
                  <a:pt x="f116" y="f117"/>
                </a:lnTo>
                <a:lnTo>
                  <a:pt x="f118" y="f119"/>
                </a:lnTo>
                <a:lnTo>
                  <a:pt x="f120" y="f121"/>
                </a:lnTo>
                <a:lnTo>
                  <a:pt x="f122" y="f123"/>
                </a:lnTo>
                <a:lnTo>
                  <a:pt x="f124" y="f125"/>
                </a:lnTo>
                <a:lnTo>
                  <a:pt x="f126" y="f127"/>
                </a:lnTo>
                <a:lnTo>
                  <a:pt x="f128" y="f129"/>
                </a:lnTo>
                <a:lnTo>
                  <a:pt x="f130" y="f131"/>
                </a:lnTo>
                <a:lnTo>
                  <a:pt x="f132" y="f133"/>
                </a:lnTo>
                <a:lnTo>
                  <a:pt x="f134" y="f135"/>
                </a:lnTo>
                <a:lnTo>
                  <a:pt x="f136" y="f137"/>
                </a:lnTo>
                <a:lnTo>
                  <a:pt x="f138" y="f139"/>
                </a:lnTo>
                <a:lnTo>
                  <a:pt x="f140" y="f141"/>
                </a:lnTo>
                <a:lnTo>
                  <a:pt x="f142" y="f143"/>
                </a:lnTo>
                <a:lnTo>
                  <a:pt x="f144" y="f145"/>
                </a:lnTo>
                <a:lnTo>
                  <a:pt x="f146" y="f147"/>
                </a:lnTo>
                <a:lnTo>
                  <a:pt x="f148" y="f149"/>
                </a:lnTo>
                <a:lnTo>
                  <a:pt x="f150" y="f151"/>
                </a:lnTo>
                <a:lnTo>
                  <a:pt x="f152" y="f153"/>
                </a:lnTo>
                <a:lnTo>
                  <a:pt x="f154" y="f155"/>
                </a:lnTo>
                <a:lnTo>
                  <a:pt x="f156" y="f157"/>
                </a:lnTo>
                <a:lnTo>
                  <a:pt x="f158" y="f159"/>
                </a:lnTo>
                <a:lnTo>
                  <a:pt x="f160" y="f161"/>
                </a:lnTo>
                <a:lnTo>
                  <a:pt x="f162" y="f163"/>
                </a:lnTo>
                <a:lnTo>
                  <a:pt x="f164" y="f165"/>
                </a:lnTo>
                <a:lnTo>
                  <a:pt x="f166" y="f167"/>
                </a:lnTo>
                <a:lnTo>
                  <a:pt x="f168" y="f169"/>
                </a:lnTo>
                <a:lnTo>
                  <a:pt x="f170" y="f171"/>
                </a:lnTo>
                <a:lnTo>
                  <a:pt x="f172" y="f173"/>
                </a:lnTo>
                <a:lnTo>
                  <a:pt x="f174" y="f175"/>
                </a:lnTo>
                <a:lnTo>
                  <a:pt x="f176" y="f177"/>
                </a:lnTo>
                <a:lnTo>
                  <a:pt x="f178" y="f179"/>
                </a:lnTo>
                <a:lnTo>
                  <a:pt x="f180" y="f181"/>
                </a:lnTo>
                <a:lnTo>
                  <a:pt x="f182" y="f183"/>
                </a:lnTo>
                <a:lnTo>
                  <a:pt x="f184" y="f185"/>
                </a:lnTo>
                <a:lnTo>
                  <a:pt x="f186" y="f187"/>
                </a:lnTo>
                <a:lnTo>
                  <a:pt x="f188" y="f189"/>
                </a:lnTo>
                <a:lnTo>
                  <a:pt x="f190" y="f191"/>
                </a:lnTo>
                <a:lnTo>
                  <a:pt x="f192" y="f193"/>
                </a:lnTo>
                <a:lnTo>
                  <a:pt x="f194" y="f195"/>
                </a:lnTo>
                <a:lnTo>
                  <a:pt x="f196" y="f197"/>
                </a:lnTo>
                <a:lnTo>
                  <a:pt x="f198" y="f199"/>
                </a:lnTo>
                <a:lnTo>
                  <a:pt x="f200" y="f201"/>
                </a:lnTo>
                <a:lnTo>
                  <a:pt x="f202" y="f203"/>
                </a:lnTo>
                <a:lnTo>
                  <a:pt x="f204" y="f205"/>
                </a:lnTo>
                <a:lnTo>
                  <a:pt x="f206" y="f207"/>
                </a:lnTo>
                <a:lnTo>
                  <a:pt x="f208" y="f209"/>
                </a:lnTo>
                <a:lnTo>
                  <a:pt x="f210" y="f211"/>
                </a:lnTo>
                <a:lnTo>
                  <a:pt x="f212" y="f213"/>
                </a:lnTo>
                <a:lnTo>
                  <a:pt x="f214" y="f215"/>
                </a:lnTo>
                <a:lnTo>
                  <a:pt x="f216" y="f217"/>
                </a:lnTo>
                <a:lnTo>
                  <a:pt x="f218" y="f219"/>
                </a:lnTo>
                <a:lnTo>
                  <a:pt x="f0" y="f0"/>
                </a:lnTo>
                <a:close/>
              </a:path>
            </a:pathLst>
          </a:custGeom>
          <a:solidFill>
            <a:srgbClr val="4156A6"/>
          </a:solidFill>
          <a:ln>
            <a:noFill/>
            <a:prstDash val="solid"/>
          </a:ln>
        </p:spPr>
        <p:txBody>
          <a:bodyPr vert="horz" wrap="square" lIns="0" tIns="0" rIns="0" bIns="0" anchor="t" anchorCtr="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ru-RU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grpSp>
        <p:nvGrpSpPr>
          <p:cNvPr id="4" name="Группа 1"/>
          <p:cNvGrpSpPr/>
          <p:nvPr/>
        </p:nvGrpSpPr>
        <p:grpSpPr>
          <a:xfrm>
            <a:off x="644400" y="8176320"/>
            <a:ext cx="1147679" cy="132480"/>
            <a:chOff x="644400" y="8176320"/>
            <a:chExt cx="1147679" cy="132480"/>
          </a:xfrm>
        </p:grpSpPr>
        <p:pic>
          <p:nvPicPr>
            <p:cNvPr id="5" name="object 36"/>
            <p:cNvPicPr>
              <a:picLocks noChangeAspect="1"/>
            </p:cNvPicPr>
            <p:nvPr/>
          </p:nvPicPr>
          <p:blipFill>
            <a:blip r:embed="rId4">
              <a:lum bright="-50000"/>
              <a:alphaModFix/>
            </a:blip>
            <a:srcRect/>
            <a:stretch>
              <a:fillRect/>
            </a:stretch>
          </p:blipFill>
          <p:spPr>
            <a:xfrm>
              <a:off x="644400" y="8176320"/>
              <a:ext cx="102960" cy="13248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6" name="object 37"/>
            <p:cNvSpPr/>
            <p:nvPr/>
          </p:nvSpPr>
          <p:spPr>
            <a:xfrm>
              <a:off x="771480" y="8178120"/>
              <a:ext cx="94320" cy="129240"/>
            </a:xfrm>
            <a:custGeom>
              <a:avLst/>
              <a:gdLst>
                <a:gd name="f0" fmla="val 0"/>
                <a:gd name="f1" fmla="val 129540"/>
                <a:gd name="f2" fmla="val 94272"/>
                <a:gd name="f3" fmla="val 20320"/>
                <a:gd name="f4" fmla="val 59690"/>
                <a:gd name="f5" fmla="val 80010"/>
                <a:gd name="f6" fmla="val 23952"/>
                <a:gd name="f7" fmla="val 8632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94615" h="129540">
                  <a:moveTo>
                    <a:pt x="f2" y="f0"/>
                  </a:moveTo>
                  <a:lnTo>
                    <a:pt x="f0" y="f0"/>
                  </a:lnTo>
                  <a:lnTo>
                    <a:pt x="f0" y="f3"/>
                  </a:lnTo>
                  <a:lnTo>
                    <a:pt x="f0" y="f4"/>
                  </a:lnTo>
                  <a:lnTo>
                    <a:pt x="f0" y="f5"/>
                  </a:lnTo>
                  <a:lnTo>
                    <a:pt x="f0" y="f1"/>
                  </a:lnTo>
                  <a:lnTo>
                    <a:pt x="f6" y="f1"/>
                  </a:lnTo>
                  <a:lnTo>
                    <a:pt x="f6" y="f5"/>
                  </a:lnTo>
                  <a:lnTo>
                    <a:pt x="f7" y="f5"/>
                  </a:lnTo>
                  <a:lnTo>
                    <a:pt x="f7" y="f4"/>
                  </a:lnTo>
                  <a:lnTo>
                    <a:pt x="f6" y="f4"/>
                  </a:lnTo>
                  <a:lnTo>
                    <a:pt x="f6" y="f3"/>
                  </a:lnTo>
                  <a:lnTo>
                    <a:pt x="f2" y="f3"/>
                  </a:lnTo>
                  <a:lnTo>
                    <a:pt x="f2" y="f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  <a:prstDash val="solid"/>
            </a:ln>
          </p:spPr>
          <p:txBody>
            <a:bodyPr vert="horz" wrap="square" lIns="0" tIns="0" rIns="0" bIns="0" anchor="t" anchorCtr="0" compatLnSpc="0">
              <a:noAutofit/>
            </a:bodyPr>
            <a:lstStyle/>
            <a:p>
              <a:pPr marL="0" marR="0" lvl="0" indent="0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endParaRPr lang="ru-RU" sz="18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endParaRPr>
            </a:p>
          </p:txBody>
        </p:sp>
        <p:pic>
          <p:nvPicPr>
            <p:cNvPr id="7" name="object 38"/>
            <p:cNvPicPr>
              <a:picLocks noChangeAspect="1"/>
            </p:cNvPicPr>
            <p:nvPr/>
          </p:nvPicPr>
          <p:blipFill>
            <a:blip r:embed="rId5">
              <a:lum bright="-50000"/>
              <a:alphaModFix/>
            </a:blip>
            <a:srcRect/>
            <a:stretch>
              <a:fillRect/>
            </a:stretch>
          </p:blipFill>
          <p:spPr>
            <a:xfrm>
              <a:off x="888840" y="8176320"/>
              <a:ext cx="291960" cy="13248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8" name="object 39"/>
            <p:cNvPicPr>
              <a:picLocks noChangeAspect="1"/>
            </p:cNvPicPr>
            <p:nvPr/>
          </p:nvPicPr>
          <p:blipFill>
            <a:blip r:embed="rId6">
              <a:lum bright="-50000"/>
              <a:alphaModFix/>
            </a:blip>
            <a:srcRect/>
            <a:stretch>
              <a:fillRect/>
            </a:stretch>
          </p:blipFill>
          <p:spPr>
            <a:xfrm>
              <a:off x="1201679" y="8176320"/>
              <a:ext cx="318960" cy="13248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9" name="object 40"/>
            <p:cNvPicPr>
              <a:picLocks noChangeAspect="1"/>
            </p:cNvPicPr>
            <p:nvPr/>
          </p:nvPicPr>
          <p:blipFill>
            <a:blip r:embed="rId7">
              <a:lum bright="-50000"/>
              <a:alphaModFix/>
            </a:blip>
            <a:srcRect/>
            <a:stretch>
              <a:fillRect/>
            </a:stretch>
          </p:blipFill>
          <p:spPr>
            <a:xfrm>
              <a:off x="1545480" y="8178120"/>
              <a:ext cx="109800" cy="12888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object 41"/>
            <p:cNvPicPr>
              <a:picLocks noChangeAspect="1"/>
            </p:cNvPicPr>
            <p:nvPr/>
          </p:nvPicPr>
          <p:blipFill>
            <a:blip r:embed="rId8">
              <a:lum bright="-50000"/>
              <a:alphaModFix/>
            </a:blip>
            <a:srcRect/>
            <a:stretch>
              <a:fillRect/>
            </a:stretch>
          </p:blipFill>
          <p:spPr>
            <a:xfrm>
              <a:off x="1679399" y="8178120"/>
              <a:ext cx="112680" cy="130680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11" name="object 42"/>
          <p:cNvSpPr txBox="1">
            <a:spLocks noGrp="1"/>
          </p:cNvSpPr>
          <p:nvPr>
            <p:ph type="title" idx="4294967295"/>
          </p:nvPr>
        </p:nvSpPr>
        <p:spPr>
          <a:xfrm>
            <a:off x="4822920" y="316800"/>
            <a:ext cx="2316240" cy="636152"/>
          </a:xfrm>
          <a:noFill/>
          <a:ln>
            <a:solidFill>
              <a:srgbClr val="0070C0"/>
            </a:solidFill>
          </a:ln>
        </p:spPr>
        <p:txBody>
          <a:bodyPr tIns="81360">
            <a:spAutoFit/>
          </a:bodyPr>
          <a:lstStyle/>
          <a:p>
            <a:pPr marL="439559" marR="5760" lvl="0" indent="-426960" algn="r">
              <a:spcBef>
                <a:spcPts val="641"/>
              </a:spcBef>
            </a:pPr>
            <a:r>
              <a:rPr lang="ru-RU" sz="1800" b="0" dirty="0">
                <a:cs typeface="Mangal" pitchFamily="2"/>
              </a:rPr>
              <a:t>МЕРОПРИЯТИЯ </a:t>
            </a:r>
            <a:r>
              <a:rPr lang="ru-RU" sz="1800" b="0" dirty="0" smtClean="0">
                <a:cs typeface="Mangal" pitchFamily="2"/>
              </a:rPr>
              <a:t>НА ФЕВРАЛЬ 2026</a:t>
            </a:r>
            <a:endParaRPr lang="ru-RU" sz="1800" b="0" dirty="0">
              <a:cs typeface="Mangal" pitchFamily="2"/>
            </a:endParaRPr>
          </a:p>
        </p:txBody>
      </p:sp>
      <p:sp>
        <p:nvSpPr>
          <p:cNvPr id="12" name="object 43"/>
          <p:cNvSpPr/>
          <p:nvPr/>
        </p:nvSpPr>
        <p:spPr>
          <a:xfrm>
            <a:off x="628920" y="8441640"/>
            <a:ext cx="5113800" cy="1961153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0" tIns="174600" rIns="0" bIns="0" anchor="t" anchorCtr="0" compatLnSpc="0">
            <a:spAutoFit/>
          </a:bodyPr>
          <a:lstStyle/>
          <a:p>
            <a:pPr marL="12600" marR="1196280" lvl="0" indent="0" rtl="0" hangingPunct="0">
              <a:lnSpc>
                <a:spcPct val="75000"/>
              </a:lnSpc>
              <a:spcBef>
                <a:spcPts val="1375"/>
              </a:spcBef>
              <a:spcAft>
                <a:spcPts val="0"/>
              </a:spcAft>
              <a:buNone/>
              <a:tabLst/>
            </a:pPr>
            <a:r>
              <a:rPr lang="ru-RU" sz="4400" b="1" i="0" u="none" strike="noStrike" kern="1200" spc="0" dirty="0">
                <a:ln>
                  <a:noFill/>
                </a:ln>
                <a:solidFill>
                  <a:srgbClr val="FFFFFF"/>
                </a:solidFill>
                <a:latin typeface="Calibri" pitchFamily="18"/>
                <a:ea typeface="Microsoft YaHei" pitchFamily="2"/>
                <a:cs typeface="Calibri" pitchFamily="2"/>
              </a:rPr>
              <a:t>ПРИХОДИТЕ, МЫ ВАС ЖДЕМ!</a:t>
            </a:r>
          </a:p>
          <a:p>
            <a:pPr marL="15120" marR="1196280" lvl="0" indent="0" rtl="0" hangingPunct="0">
              <a:lnSpc>
                <a:spcPct val="100000"/>
              </a:lnSpc>
              <a:spcBef>
                <a:spcPts val="1040"/>
              </a:spcBef>
              <a:spcAft>
                <a:spcPts val="0"/>
              </a:spcAft>
              <a:buNone/>
              <a:tabLst/>
            </a:pPr>
            <a:r>
              <a:rPr lang="ru-RU" sz="1300" b="0" i="0" u="none" strike="noStrike" kern="1200" spc="0" dirty="0">
                <a:ln>
                  <a:noFill/>
                </a:ln>
                <a:solidFill>
                  <a:srgbClr val="FFFFFF"/>
                </a:solidFill>
                <a:latin typeface="Calibri" pitchFamily="18"/>
                <a:ea typeface="Microsoft YaHei" pitchFamily="2"/>
                <a:cs typeface="Calibri" pitchFamily="2"/>
              </a:rPr>
              <a:t>Наши контакты:</a:t>
            </a:r>
          </a:p>
          <a:p>
            <a:pPr marL="15120" marR="5040" lvl="0" indent="0" rtl="0" hangingPunct="0">
              <a:lnSpc>
                <a:spcPct val="100000"/>
              </a:lnSpc>
              <a:spcBef>
                <a:spcPts val="130"/>
              </a:spcBef>
              <a:spcAft>
                <a:spcPts val="0"/>
              </a:spcAft>
              <a:buNone/>
              <a:tabLst/>
            </a:pPr>
            <a:r>
              <a:rPr lang="ru-RU" sz="1300" b="0" i="0" u="none" strike="noStrike" kern="1200" spc="0" dirty="0">
                <a:ln>
                  <a:noFill/>
                </a:ln>
                <a:solidFill>
                  <a:srgbClr val="FFFFFF"/>
                </a:solidFill>
                <a:latin typeface="Calibri" pitchFamily="18"/>
                <a:ea typeface="Microsoft YaHei" pitchFamily="2"/>
                <a:cs typeface="Calibri" pitchFamily="2"/>
              </a:rPr>
              <a:t>Адрес</a:t>
            </a:r>
            <a:r>
              <a:rPr lang="ru-RU" sz="1300" b="0" i="0" u="none" strike="noStrike" kern="1200" spc="0" dirty="0" smtClean="0">
                <a:ln>
                  <a:noFill/>
                </a:ln>
                <a:solidFill>
                  <a:srgbClr val="FFFFFF"/>
                </a:solidFill>
                <a:latin typeface="Calibri" pitchFamily="18"/>
                <a:ea typeface="Microsoft YaHei" pitchFamily="2"/>
                <a:cs typeface="Calibri" pitchFamily="2"/>
              </a:rPr>
              <a:t>: </a:t>
            </a:r>
            <a:r>
              <a:rPr lang="ru-RU" sz="1300" b="0" i="0" u="none" strike="noStrike" kern="1200" spc="0" dirty="0" err="1" smtClean="0">
                <a:ln>
                  <a:noFill/>
                </a:ln>
                <a:solidFill>
                  <a:srgbClr val="FFFFFF"/>
                </a:solidFill>
                <a:latin typeface="Calibri" pitchFamily="18"/>
                <a:ea typeface="Microsoft YaHei" pitchFamily="2"/>
                <a:cs typeface="Calibri" pitchFamily="2"/>
              </a:rPr>
              <a:t>г.Мосальск</a:t>
            </a:r>
            <a:r>
              <a:rPr lang="ru-RU" sz="1300" b="0" i="0" u="none" strike="noStrike" kern="1200" spc="0" dirty="0" smtClean="0">
                <a:ln>
                  <a:noFill/>
                </a:ln>
                <a:solidFill>
                  <a:srgbClr val="FFFFFF"/>
                </a:solidFill>
                <a:latin typeface="Calibri" pitchFamily="18"/>
                <a:ea typeface="Microsoft YaHei" pitchFamily="2"/>
                <a:cs typeface="Calibri" pitchFamily="2"/>
              </a:rPr>
              <a:t>, ул. Советская д.7</a:t>
            </a:r>
            <a:r>
              <a:rPr lang="ru-RU" sz="1300" b="0" i="0" u="none" strike="noStrike" kern="1200" spc="0">
                <a:ln>
                  <a:noFill/>
                </a:ln>
                <a:solidFill>
                  <a:srgbClr val="FFFFFF"/>
                </a:solidFill>
                <a:latin typeface="Calibri" pitchFamily="18"/>
                <a:ea typeface="Microsoft YaHei" pitchFamily="2"/>
                <a:cs typeface="Calibri" pitchFamily="2"/>
              </a:rPr>
              <a:t/>
            </a:r>
            <a:br>
              <a:rPr lang="ru-RU" sz="1300" b="0" i="0" u="none" strike="noStrike" kern="1200" spc="0">
                <a:ln>
                  <a:noFill/>
                </a:ln>
                <a:solidFill>
                  <a:srgbClr val="FFFFFF"/>
                </a:solidFill>
                <a:latin typeface="Calibri" pitchFamily="18"/>
                <a:ea typeface="Microsoft YaHei" pitchFamily="2"/>
                <a:cs typeface="Calibri" pitchFamily="2"/>
              </a:rPr>
            </a:br>
            <a:endParaRPr lang="ru-RU" sz="1300" b="0" i="0" u="none" strike="noStrike" kern="1200" spc="0" dirty="0">
              <a:ln>
                <a:noFill/>
              </a:ln>
              <a:solidFill>
                <a:srgbClr val="FFFFFF"/>
              </a:solidFill>
              <a:latin typeface="Calibri" pitchFamily="18"/>
              <a:ea typeface="Microsoft YaHei" pitchFamily="2"/>
              <a:cs typeface="Calibri" pitchFamily="2"/>
            </a:endParaRPr>
          </a:p>
        </p:txBody>
      </p:sp>
      <p:sp>
        <p:nvSpPr>
          <p:cNvPr id="14" name="object 45"/>
          <p:cNvSpPr/>
          <p:nvPr/>
        </p:nvSpPr>
        <p:spPr>
          <a:xfrm>
            <a:off x="6190970" y="8952038"/>
            <a:ext cx="917280" cy="409124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0" tIns="33120" rIns="0" bIns="0" anchor="t" anchorCtr="0" compatLnSpc="0">
            <a:spAutoFit/>
          </a:bodyPr>
          <a:lstStyle/>
          <a:p>
            <a:pPr marL="12600" marR="120600" lvl="0" indent="0" rtl="0" hangingPunct="0">
              <a:lnSpc>
                <a:spcPct val="100000"/>
              </a:lnSpc>
              <a:spcBef>
                <a:spcPts val="258"/>
              </a:spcBef>
              <a:spcAft>
                <a:spcPts val="0"/>
              </a:spcAft>
              <a:buNone/>
              <a:tabLst/>
            </a:pPr>
            <a:r>
              <a:rPr lang="ru-RU" sz="800" b="0" i="0" u="none" strike="noStrike" kern="1200" spc="0" dirty="0">
                <a:ln>
                  <a:noFill/>
                </a:ln>
                <a:solidFill>
                  <a:srgbClr val="FFFFFF"/>
                </a:solidFill>
                <a:latin typeface="Calibri" pitchFamily="18"/>
                <a:ea typeface="Microsoft YaHei" pitchFamily="2"/>
                <a:cs typeface="Calibri" pitchFamily="2"/>
              </a:rPr>
              <a:t>Отделение </a:t>
            </a:r>
            <a:r>
              <a:rPr lang="ru-RU" sz="800" b="0" i="0" u="none" strike="noStrike" kern="1200" spc="0" dirty="0" smtClean="0">
                <a:ln>
                  <a:noFill/>
                </a:ln>
                <a:solidFill>
                  <a:srgbClr val="FFFFFF"/>
                </a:solidFill>
                <a:latin typeface="Calibri" pitchFamily="18"/>
                <a:ea typeface="Microsoft YaHei" pitchFamily="2"/>
                <a:cs typeface="Calibri" pitchFamily="2"/>
              </a:rPr>
              <a:t> СФР по Калужской области</a:t>
            </a:r>
            <a:endParaRPr lang="ru-RU" sz="800" b="0" i="0" u="none" strike="noStrike" kern="1200" spc="0" dirty="0">
              <a:ln>
                <a:noFill/>
              </a:ln>
              <a:solidFill>
                <a:srgbClr val="FFFFFF"/>
              </a:solidFill>
              <a:latin typeface="Calibri" pitchFamily="18"/>
              <a:ea typeface="Microsoft YaHei" pitchFamily="2"/>
              <a:cs typeface="Calibri" pitchFamily="2"/>
            </a:endParaRPr>
          </a:p>
        </p:txBody>
      </p:sp>
      <p:grpSp>
        <p:nvGrpSpPr>
          <p:cNvPr id="15" name="Группа 103"/>
          <p:cNvGrpSpPr/>
          <p:nvPr/>
        </p:nvGrpSpPr>
        <p:grpSpPr>
          <a:xfrm>
            <a:off x="512279" y="489240"/>
            <a:ext cx="2517841" cy="983520"/>
            <a:chOff x="512279" y="489240"/>
            <a:chExt cx="2517841" cy="983520"/>
          </a:xfrm>
        </p:grpSpPr>
        <p:pic>
          <p:nvPicPr>
            <p:cNvPr id="16" name="object 49"/>
            <p:cNvPicPr>
              <a:picLocks noChangeAspect="1"/>
            </p:cNvPicPr>
            <p:nvPr/>
          </p:nvPicPr>
          <p:blipFill>
            <a:blip r:embed="rId9">
              <a:alphaModFix/>
            </a:blip>
            <a:srcRect/>
            <a:stretch>
              <a:fillRect/>
            </a:stretch>
          </p:blipFill>
          <p:spPr>
            <a:xfrm>
              <a:off x="512279" y="489240"/>
              <a:ext cx="839159" cy="95688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7" name="object 50"/>
            <p:cNvSpPr/>
            <p:nvPr/>
          </p:nvSpPr>
          <p:spPr>
            <a:xfrm>
              <a:off x="1577160" y="814680"/>
              <a:ext cx="294840" cy="185040"/>
            </a:xfrm>
            <a:custGeom>
              <a:avLst/>
              <a:gdLst>
                <a:gd name="f0" fmla="val 0"/>
                <a:gd name="f1" fmla="val 149402"/>
                <a:gd name="f2" fmla="val 132080"/>
                <a:gd name="f3" fmla="val 126225"/>
                <a:gd name="f4" fmla="val 104965"/>
                <a:gd name="f5" fmla="val 21259"/>
                <a:gd name="f6" fmla="val 151130"/>
                <a:gd name="f7" fmla="val 129438"/>
                <a:gd name="f8" fmla="val 185420"/>
                <a:gd name="f9" fmla="val 295008"/>
                <a:gd name="f10" fmla="val 207429"/>
                <a:gd name="f11" fmla="val 83820"/>
                <a:gd name="f12" fmla="val 282778"/>
                <a:gd name="f13" fmla="val 64770"/>
                <a:gd name="f14" fmla="val 19050"/>
                <a:gd name="f15" fmla="val 291998"/>
                <a:gd name="f16" fmla="val 185966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95275" h="185419">
                  <a:moveTo>
                    <a:pt x="f1" y="f2"/>
                  </a:moveTo>
                  <a:lnTo>
                    <a:pt x="f3" y="f2"/>
                  </a:lnTo>
                  <a:lnTo>
                    <a:pt x="f3" y="f0"/>
                  </a:lnTo>
                  <a:lnTo>
                    <a:pt x="f4" y="f0"/>
                  </a:lnTo>
                  <a:lnTo>
                    <a:pt x="f4" y="f2"/>
                  </a:lnTo>
                  <a:lnTo>
                    <a:pt x="f5" y="f2"/>
                  </a:lnTo>
                  <a:lnTo>
                    <a:pt x="f5" y="f0"/>
                  </a:lnTo>
                  <a:lnTo>
                    <a:pt x="f0" y="f0"/>
                  </a:lnTo>
                  <a:lnTo>
                    <a:pt x="f0" y="f2"/>
                  </a:lnTo>
                  <a:lnTo>
                    <a:pt x="f0" y="f6"/>
                  </a:lnTo>
                  <a:lnTo>
                    <a:pt x="f7" y="f6"/>
                  </a:lnTo>
                  <a:lnTo>
                    <a:pt x="f7" y="f8"/>
                  </a:lnTo>
                  <a:lnTo>
                    <a:pt x="f1" y="f8"/>
                  </a:lnTo>
                  <a:lnTo>
                    <a:pt x="f1" y="f6"/>
                  </a:lnTo>
                  <a:lnTo>
                    <a:pt x="f1" y="f2"/>
                  </a:lnTo>
                  <a:close/>
                </a:path>
                <a:path w="295275" h="185419">
                  <a:moveTo>
                    <a:pt x="f9" y="f2"/>
                  </a:moveTo>
                  <a:lnTo>
                    <a:pt x="f10" y="f2"/>
                  </a:lnTo>
                  <a:lnTo>
                    <a:pt x="f10" y="f11"/>
                  </a:lnTo>
                  <a:lnTo>
                    <a:pt x="f12" y="f11"/>
                  </a:lnTo>
                  <a:lnTo>
                    <a:pt x="f12" y="f13"/>
                  </a:lnTo>
                  <a:lnTo>
                    <a:pt x="f10" y="f13"/>
                  </a:lnTo>
                  <a:lnTo>
                    <a:pt x="f10" y="f14"/>
                  </a:lnTo>
                  <a:lnTo>
                    <a:pt x="f15" y="f14"/>
                  </a:lnTo>
                  <a:lnTo>
                    <a:pt x="f15" y="f0"/>
                  </a:lnTo>
                  <a:lnTo>
                    <a:pt x="f16" y="f0"/>
                  </a:lnTo>
                  <a:lnTo>
                    <a:pt x="f16" y="f14"/>
                  </a:lnTo>
                  <a:lnTo>
                    <a:pt x="f16" y="f13"/>
                  </a:lnTo>
                  <a:lnTo>
                    <a:pt x="f16" y="f11"/>
                  </a:lnTo>
                  <a:lnTo>
                    <a:pt x="f16" y="f2"/>
                  </a:lnTo>
                  <a:lnTo>
                    <a:pt x="f16" y="f6"/>
                  </a:lnTo>
                  <a:lnTo>
                    <a:pt x="f9" y="f6"/>
                  </a:lnTo>
                  <a:lnTo>
                    <a:pt x="f9" y="f2"/>
                  </a:lnTo>
                  <a:close/>
                </a:path>
              </a:pathLst>
            </a:custGeom>
            <a:solidFill>
              <a:srgbClr val="58595B"/>
            </a:solidFill>
            <a:ln>
              <a:noFill/>
              <a:prstDash val="solid"/>
            </a:ln>
          </p:spPr>
          <p:txBody>
            <a:bodyPr vert="horz" wrap="square" lIns="0" tIns="0" rIns="0" bIns="0" anchor="t" anchorCtr="0" compatLnSpc="0">
              <a:noAutofit/>
            </a:bodyPr>
            <a:lstStyle/>
            <a:p>
              <a:pPr marL="0" marR="0" lvl="0" indent="0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endParaRPr lang="ru-RU" sz="18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endParaRPr>
            </a:p>
          </p:txBody>
        </p:sp>
        <p:grpSp>
          <p:nvGrpSpPr>
            <p:cNvPr id="18" name="object 51"/>
            <p:cNvGrpSpPr/>
            <p:nvPr/>
          </p:nvGrpSpPr>
          <p:grpSpPr>
            <a:xfrm>
              <a:off x="1917719" y="814680"/>
              <a:ext cx="447481" cy="150840"/>
              <a:chOff x="1917719" y="814680"/>
              <a:chExt cx="447481" cy="150840"/>
            </a:xfrm>
          </p:grpSpPr>
          <p:sp>
            <p:nvSpPr>
              <p:cNvPr id="19" name="object 52"/>
              <p:cNvSpPr/>
              <p:nvPr/>
            </p:nvSpPr>
            <p:spPr>
              <a:xfrm>
                <a:off x="1917719" y="814680"/>
                <a:ext cx="290520" cy="150840"/>
              </a:xfrm>
              <a:custGeom>
                <a:avLst/>
                <a:gdLst>
                  <a:gd name="f0" fmla="val 0"/>
                  <a:gd name="f1" fmla="val 151130"/>
                  <a:gd name="f2" fmla="val 129222"/>
                  <a:gd name="f3" fmla="val 381"/>
                  <a:gd name="f4" fmla="val 107759"/>
                  <a:gd name="f5" fmla="val 65151"/>
                  <a:gd name="f6" fmla="val 21463"/>
                  <a:gd name="f7" fmla="val 84201"/>
                  <a:gd name="f8" fmla="val 150241"/>
                  <a:gd name="f9" fmla="val 290398"/>
                  <a:gd name="f10" fmla="val 166535"/>
                  <a:gd name="f11" fmla="val 19050"/>
                  <a:gd name="f12" fmla="val 217843"/>
                  <a:gd name="f13" fmla="val 238874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</a:cxnLst>
                <a:rect l="l" t="t" r="r" b="b"/>
                <a:pathLst>
                  <a:path w="290830" h="151130">
                    <a:moveTo>
                      <a:pt x="f2" y="f3"/>
                    </a:moveTo>
                    <a:lnTo>
                      <a:pt x="f4" y="f3"/>
                    </a:lnTo>
                    <a:lnTo>
                      <a:pt x="f4" y="f5"/>
                    </a:lnTo>
                    <a:lnTo>
                      <a:pt x="f6" y="f5"/>
                    </a:lnTo>
                    <a:lnTo>
                      <a:pt x="f6" y="f3"/>
                    </a:lnTo>
                    <a:lnTo>
                      <a:pt x="f0" y="f3"/>
                    </a:lnTo>
                    <a:lnTo>
                      <a:pt x="f0" y="f5"/>
                    </a:lnTo>
                    <a:lnTo>
                      <a:pt x="f0" y="f7"/>
                    </a:lnTo>
                    <a:lnTo>
                      <a:pt x="f0" y="f8"/>
                    </a:lnTo>
                    <a:lnTo>
                      <a:pt x="f6" y="f8"/>
                    </a:lnTo>
                    <a:lnTo>
                      <a:pt x="f6" y="f7"/>
                    </a:lnTo>
                    <a:lnTo>
                      <a:pt x="f4" y="f7"/>
                    </a:lnTo>
                    <a:lnTo>
                      <a:pt x="f4" y="f8"/>
                    </a:lnTo>
                    <a:lnTo>
                      <a:pt x="f2" y="f8"/>
                    </a:lnTo>
                    <a:lnTo>
                      <a:pt x="f2" y="f7"/>
                    </a:lnTo>
                    <a:lnTo>
                      <a:pt x="f2" y="f5"/>
                    </a:lnTo>
                    <a:lnTo>
                      <a:pt x="f2" y="f3"/>
                    </a:lnTo>
                    <a:close/>
                  </a:path>
                  <a:path w="290830" h="151130">
                    <a:moveTo>
                      <a:pt x="f9" y="f0"/>
                    </a:moveTo>
                    <a:lnTo>
                      <a:pt x="f10" y="f0"/>
                    </a:lnTo>
                    <a:lnTo>
                      <a:pt x="f10" y="f11"/>
                    </a:lnTo>
                    <a:lnTo>
                      <a:pt x="f12" y="f11"/>
                    </a:lnTo>
                    <a:lnTo>
                      <a:pt x="f12" y="f1"/>
                    </a:lnTo>
                    <a:lnTo>
                      <a:pt x="f13" y="f1"/>
                    </a:lnTo>
                    <a:lnTo>
                      <a:pt x="f13" y="f11"/>
                    </a:lnTo>
                    <a:lnTo>
                      <a:pt x="f9" y="f11"/>
                    </a:lnTo>
                    <a:lnTo>
                      <a:pt x="f9" y="f0"/>
                    </a:lnTo>
                    <a:close/>
                  </a:path>
                </a:pathLst>
              </a:custGeom>
              <a:solidFill>
                <a:srgbClr val="58595B"/>
              </a:solidFill>
              <a:ln>
                <a:noFill/>
                <a:prstDash val="solid"/>
              </a:ln>
            </p:spPr>
            <p:txBody>
              <a:bodyPr vert="horz" wrap="square" lIns="0" tIns="0" rIns="0" bIns="0" anchor="t" anchorCtr="0" compatLnSpc="0">
                <a:noAutofit/>
              </a:bodyPr>
              <a:lstStyle/>
              <a:p>
                <a:pPr marL="0" marR="0" lvl="0" indent="0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</a:pPr>
                <a:endParaRPr lang="ru-RU" sz="1800" b="0" i="0" u="none" strike="noStrike" kern="1200">
                  <a:ln>
                    <a:noFill/>
                  </a:ln>
                  <a:latin typeface="Arial" pitchFamily="18"/>
                  <a:ea typeface="Microsoft YaHei" pitchFamily="2"/>
                  <a:cs typeface="Mangal" pitchFamily="2"/>
                </a:endParaRPr>
              </a:p>
            </p:txBody>
          </p:sp>
          <p:pic>
            <p:nvPicPr>
              <p:cNvPr id="20" name="object 53"/>
              <p:cNvPicPr>
                <a:picLocks noChangeAspect="1"/>
              </p:cNvPicPr>
              <p:nvPr/>
            </p:nvPicPr>
            <p:blipFill>
              <a:blip r:embed="rId10">
                <a:alphaModFix/>
              </a:blip>
              <a:srcRect/>
              <a:stretch>
                <a:fillRect/>
              </a:stretch>
            </p:blipFill>
            <p:spPr>
              <a:xfrm>
                <a:off x="2244240" y="815040"/>
                <a:ext cx="120960" cy="149760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pic>
          <p:nvPicPr>
            <p:cNvPr id="21" name="object 54"/>
            <p:cNvPicPr>
              <a:picLocks noChangeAspect="1"/>
            </p:cNvPicPr>
            <p:nvPr/>
          </p:nvPicPr>
          <p:blipFill>
            <a:blip r:embed="rId11">
              <a:alphaModFix/>
            </a:blip>
            <a:srcRect/>
            <a:stretch>
              <a:fillRect/>
            </a:stretch>
          </p:blipFill>
          <p:spPr>
            <a:xfrm>
              <a:off x="1556639" y="1049759"/>
              <a:ext cx="159480" cy="153360"/>
            </a:xfrm>
            <a:prstGeom prst="rect">
              <a:avLst/>
            </a:prstGeom>
            <a:noFill/>
            <a:ln>
              <a:noFill/>
            </a:ln>
          </p:spPr>
        </p:pic>
        <p:grpSp>
          <p:nvGrpSpPr>
            <p:cNvPr id="22" name="object 55"/>
            <p:cNvGrpSpPr/>
            <p:nvPr/>
          </p:nvGrpSpPr>
          <p:grpSpPr>
            <a:xfrm>
              <a:off x="1762919" y="1051200"/>
              <a:ext cx="677159" cy="183240"/>
              <a:chOff x="1762919" y="1051200"/>
              <a:chExt cx="677159" cy="183240"/>
            </a:xfrm>
          </p:grpSpPr>
          <p:pic>
            <p:nvPicPr>
              <p:cNvPr id="23" name="object 56"/>
              <p:cNvPicPr>
                <a:picLocks noChangeAspect="1"/>
              </p:cNvPicPr>
              <p:nvPr/>
            </p:nvPicPr>
            <p:blipFill>
              <a:blip r:embed="rId12">
                <a:alphaModFix/>
              </a:blip>
              <a:srcRect/>
              <a:stretch>
                <a:fillRect/>
              </a:stretch>
            </p:blipFill>
            <p:spPr>
              <a:xfrm>
                <a:off x="1762919" y="1051560"/>
                <a:ext cx="122400" cy="149760"/>
              </a:xfrm>
              <a:prstGeom prst="rect">
                <a:avLst/>
              </a:prstGeom>
              <a:noFill/>
              <a:ln>
                <a:noFill/>
              </a:ln>
            </p:spPr>
          </p:pic>
          <p:sp>
            <p:nvSpPr>
              <p:cNvPr id="24" name="object 57"/>
              <p:cNvSpPr/>
              <p:nvPr/>
            </p:nvSpPr>
            <p:spPr>
              <a:xfrm>
                <a:off x="1917719" y="1051200"/>
                <a:ext cx="522359" cy="183240"/>
              </a:xfrm>
              <a:custGeom>
                <a:avLst/>
                <a:gdLst>
                  <a:gd name="f0" fmla="val 0"/>
                  <a:gd name="f1" fmla="val 104749"/>
                  <a:gd name="f2" fmla="val 495"/>
                  <a:gd name="f3" fmla="val 83718"/>
                  <a:gd name="f4" fmla="val 132080"/>
                  <a:gd name="f5" fmla="val 210794"/>
                  <a:gd name="f6" fmla="val 132575"/>
                  <a:gd name="f7" fmla="val 188252"/>
                  <a:gd name="f8" fmla="val 167220"/>
                  <a:gd name="f9" fmla="val 166789"/>
                  <a:gd name="f10" fmla="val 21247"/>
                  <a:gd name="f11" fmla="val 150355"/>
                  <a:gd name="f12" fmla="val 191046"/>
                  <a:gd name="f13" fmla="val 183375"/>
                  <a:gd name="f14" fmla="val 352691"/>
                  <a:gd name="f15" fmla="val 265112"/>
                  <a:gd name="f16" fmla="val 83820"/>
                  <a:gd name="f17" fmla="val 340461"/>
                  <a:gd name="f18" fmla="val 64770"/>
                  <a:gd name="f19" fmla="val 19050"/>
                  <a:gd name="f20" fmla="val 349681"/>
                  <a:gd name="f21" fmla="val 243649"/>
                  <a:gd name="f22" fmla="val 151130"/>
                  <a:gd name="f23" fmla="val 522490"/>
                  <a:gd name="f24" fmla="val 501027"/>
                  <a:gd name="f25" fmla="val 65265"/>
                  <a:gd name="f26" fmla="val 414731"/>
                  <a:gd name="f27" fmla="val 393268"/>
                  <a:gd name="f28" fmla="val 84315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</a:cxnLst>
                <a:rect l="l" t="t" r="r" b="b"/>
                <a:pathLst>
                  <a:path w="522605" h="183515">
                    <a:moveTo>
                      <a:pt x="f1" y="f2"/>
                    </a:moveTo>
                    <a:lnTo>
                      <a:pt x="f3" y="f2"/>
                    </a:lnTo>
                    <a:lnTo>
                      <a:pt x="f3" y="f4"/>
                    </a:lnTo>
                    <a:lnTo>
                      <a:pt x="f1" y="f4"/>
                    </a:lnTo>
                    <a:lnTo>
                      <a:pt x="f1" y="f2"/>
                    </a:lnTo>
                    <a:close/>
                  </a:path>
                  <a:path w="522605" h="183515">
                    <a:moveTo>
                      <a:pt x="f5" y="f6"/>
                    </a:moveTo>
                    <a:lnTo>
                      <a:pt x="f7" y="f6"/>
                    </a:lnTo>
                    <a:lnTo>
                      <a:pt x="f7" y="f2"/>
                    </a:lnTo>
                    <a:lnTo>
                      <a:pt x="f8" y="f2"/>
                    </a:lnTo>
                    <a:lnTo>
                      <a:pt x="f8" y="f6"/>
                    </a:lnTo>
                    <a:lnTo>
                      <a:pt x="f9" y="f6"/>
                    </a:lnTo>
                    <a:lnTo>
                      <a:pt x="f10" y="f6"/>
                    </a:lnTo>
                    <a:lnTo>
                      <a:pt x="f10" y="f2"/>
                    </a:lnTo>
                    <a:lnTo>
                      <a:pt x="f0" y="f2"/>
                    </a:lnTo>
                    <a:lnTo>
                      <a:pt x="f0" y="f6"/>
                    </a:lnTo>
                    <a:lnTo>
                      <a:pt x="f0" y="f11"/>
                    </a:lnTo>
                    <a:lnTo>
                      <a:pt x="f9" y="f11"/>
                    </a:lnTo>
                    <a:lnTo>
                      <a:pt x="f7" y="f11"/>
                    </a:lnTo>
                    <a:lnTo>
                      <a:pt x="f12" y="f11"/>
                    </a:lnTo>
                    <a:lnTo>
                      <a:pt x="f12" y="f13"/>
                    </a:lnTo>
                    <a:lnTo>
                      <a:pt x="f5" y="f13"/>
                    </a:lnTo>
                    <a:lnTo>
                      <a:pt x="f5" y="f11"/>
                    </a:lnTo>
                    <a:lnTo>
                      <a:pt x="f5" y="f6"/>
                    </a:lnTo>
                    <a:close/>
                  </a:path>
                  <a:path w="522605" h="183515">
                    <a:moveTo>
                      <a:pt x="f14" y="f4"/>
                    </a:moveTo>
                    <a:lnTo>
                      <a:pt x="f15" y="f4"/>
                    </a:lnTo>
                    <a:lnTo>
                      <a:pt x="f15" y="f16"/>
                    </a:lnTo>
                    <a:lnTo>
                      <a:pt x="f17" y="f16"/>
                    </a:lnTo>
                    <a:lnTo>
                      <a:pt x="f17" y="f18"/>
                    </a:lnTo>
                    <a:lnTo>
                      <a:pt x="f15" y="f18"/>
                    </a:lnTo>
                    <a:lnTo>
                      <a:pt x="f15" y="f19"/>
                    </a:lnTo>
                    <a:lnTo>
                      <a:pt x="f20" y="f19"/>
                    </a:lnTo>
                    <a:lnTo>
                      <a:pt x="f20" y="f0"/>
                    </a:lnTo>
                    <a:lnTo>
                      <a:pt x="f21" y="f0"/>
                    </a:lnTo>
                    <a:lnTo>
                      <a:pt x="f21" y="f19"/>
                    </a:lnTo>
                    <a:lnTo>
                      <a:pt x="f21" y="f18"/>
                    </a:lnTo>
                    <a:lnTo>
                      <a:pt x="f21" y="f16"/>
                    </a:lnTo>
                    <a:lnTo>
                      <a:pt x="f21" y="f4"/>
                    </a:lnTo>
                    <a:lnTo>
                      <a:pt x="f21" y="f22"/>
                    </a:lnTo>
                    <a:lnTo>
                      <a:pt x="f14" y="f22"/>
                    </a:lnTo>
                    <a:lnTo>
                      <a:pt x="f14" y="f4"/>
                    </a:lnTo>
                    <a:close/>
                  </a:path>
                  <a:path w="522605" h="183515">
                    <a:moveTo>
                      <a:pt x="f23" y="f2"/>
                    </a:moveTo>
                    <a:lnTo>
                      <a:pt x="f24" y="f2"/>
                    </a:lnTo>
                    <a:lnTo>
                      <a:pt x="f24" y="f25"/>
                    </a:lnTo>
                    <a:lnTo>
                      <a:pt x="f26" y="f25"/>
                    </a:lnTo>
                    <a:lnTo>
                      <a:pt x="f26" y="f2"/>
                    </a:lnTo>
                    <a:lnTo>
                      <a:pt x="f27" y="f2"/>
                    </a:lnTo>
                    <a:lnTo>
                      <a:pt x="f27" y="f25"/>
                    </a:lnTo>
                    <a:lnTo>
                      <a:pt x="f27" y="f28"/>
                    </a:lnTo>
                    <a:lnTo>
                      <a:pt x="f27" y="f11"/>
                    </a:lnTo>
                    <a:lnTo>
                      <a:pt x="f26" y="f11"/>
                    </a:lnTo>
                    <a:lnTo>
                      <a:pt x="f26" y="f28"/>
                    </a:lnTo>
                    <a:lnTo>
                      <a:pt x="f24" y="f28"/>
                    </a:lnTo>
                    <a:lnTo>
                      <a:pt x="f24" y="f11"/>
                    </a:lnTo>
                    <a:lnTo>
                      <a:pt x="f23" y="f11"/>
                    </a:lnTo>
                    <a:lnTo>
                      <a:pt x="f23" y="f28"/>
                    </a:lnTo>
                    <a:lnTo>
                      <a:pt x="f23" y="f25"/>
                    </a:lnTo>
                    <a:lnTo>
                      <a:pt x="f23" y="f2"/>
                    </a:lnTo>
                    <a:close/>
                  </a:path>
                </a:pathLst>
              </a:custGeom>
              <a:solidFill>
                <a:srgbClr val="58595B"/>
              </a:solidFill>
              <a:ln>
                <a:noFill/>
                <a:prstDash val="solid"/>
              </a:ln>
            </p:spPr>
            <p:txBody>
              <a:bodyPr vert="horz" wrap="square" lIns="0" tIns="0" rIns="0" bIns="0" anchor="t" anchorCtr="0" compatLnSpc="0">
                <a:noAutofit/>
              </a:bodyPr>
              <a:lstStyle/>
              <a:p>
                <a:pPr marL="0" marR="0" lvl="0" indent="0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</a:pPr>
                <a:endParaRPr lang="ru-RU" sz="1800" b="0" i="0" u="none" strike="noStrike" kern="1200">
                  <a:ln>
                    <a:noFill/>
                  </a:ln>
                  <a:latin typeface="Arial" pitchFamily="18"/>
                  <a:ea typeface="Microsoft YaHei" pitchFamily="2"/>
                  <a:cs typeface="Mangal" pitchFamily="2"/>
                </a:endParaRPr>
              </a:p>
            </p:txBody>
          </p:sp>
        </p:grpSp>
        <p:grpSp>
          <p:nvGrpSpPr>
            <p:cNvPr id="25" name="object 58"/>
            <p:cNvGrpSpPr/>
            <p:nvPr/>
          </p:nvGrpSpPr>
          <p:grpSpPr>
            <a:xfrm>
              <a:off x="2489040" y="1051560"/>
              <a:ext cx="291240" cy="150120"/>
              <a:chOff x="2489040" y="1051560"/>
              <a:chExt cx="291240" cy="150120"/>
            </a:xfrm>
          </p:grpSpPr>
          <p:pic>
            <p:nvPicPr>
              <p:cNvPr id="26" name="object 59"/>
              <p:cNvPicPr>
                <a:picLocks noChangeAspect="1"/>
              </p:cNvPicPr>
              <p:nvPr/>
            </p:nvPicPr>
            <p:blipFill>
              <a:blip r:embed="rId13">
                <a:alphaModFix/>
              </a:blip>
              <a:srcRect/>
              <a:stretch>
                <a:fillRect/>
              </a:stretch>
            </p:blipFill>
            <p:spPr>
              <a:xfrm>
                <a:off x="2489040" y="1051560"/>
                <a:ext cx="129600" cy="150120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27" name="object 60"/>
              <p:cNvPicPr>
                <a:picLocks noChangeAspect="1"/>
              </p:cNvPicPr>
              <p:nvPr/>
            </p:nvPicPr>
            <p:blipFill>
              <a:blip r:embed="rId14">
                <a:alphaModFix/>
              </a:blip>
              <a:srcRect/>
              <a:stretch>
                <a:fillRect/>
              </a:stretch>
            </p:blipFill>
            <p:spPr>
              <a:xfrm>
                <a:off x="2659320" y="1051560"/>
                <a:ext cx="120960" cy="150120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grpSp>
          <p:nvGrpSpPr>
            <p:cNvPr id="28" name="object 61"/>
            <p:cNvGrpSpPr/>
            <p:nvPr/>
          </p:nvGrpSpPr>
          <p:grpSpPr>
            <a:xfrm>
              <a:off x="1556639" y="1284480"/>
              <a:ext cx="1473481" cy="188280"/>
              <a:chOff x="1556639" y="1284480"/>
              <a:chExt cx="1473481" cy="188280"/>
            </a:xfrm>
          </p:grpSpPr>
          <p:pic>
            <p:nvPicPr>
              <p:cNvPr id="29" name="object 62"/>
              <p:cNvPicPr>
                <a:picLocks noChangeAspect="1"/>
              </p:cNvPicPr>
              <p:nvPr/>
            </p:nvPicPr>
            <p:blipFill>
              <a:blip r:embed="rId15">
                <a:alphaModFix/>
              </a:blip>
              <a:srcRect/>
              <a:stretch>
                <a:fillRect/>
              </a:stretch>
            </p:blipFill>
            <p:spPr>
              <a:xfrm>
                <a:off x="1556639" y="1292040"/>
                <a:ext cx="142920" cy="155520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30" name="object 63"/>
              <p:cNvPicPr>
                <a:picLocks noChangeAspect="1"/>
              </p:cNvPicPr>
              <p:nvPr/>
            </p:nvPicPr>
            <p:blipFill>
              <a:blip r:embed="rId16">
                <a:alphaModFix/>
              </a:blip>
              <a:srcRect/>
              <a:stretch>
                <a:fillRect/>
              </a:stretch>
            </p:blipFill>
            <p:spPr>
              <a:xfrm>
                <a:off x="1725839" y="1292040"/>
                <a:ext cx="164160" cy="155520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31" name="object 64"/>
              <p:cNvPicPr>
                <a:picLocks noChangeAspect="1"/>
              </p:cNvPicPr>
              <p:nvPr/>
            </p:nvPicPr>
            <p:blipFill>
              <a:blip r:embed="rId17">
                <a:alphaModFix/>
              </a:blip>
              <a:srcRect/>
              <a:stretch>
                <a:fillRect/>
              </a:stretch>
            </p:blipFill>
            <p:spPr>
              <a:xfrm>
                <a:off x="1918079" y="1284480"/>
                <a:ext cx="360000" cy="188280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32" name="object 65"/>
              <p:cNvPicPr>
                <a:picLocks noChangeAspect="1"/>
              </p:cNvPicPr>
              <p:nvPr/>
            </p:nvPicPr>
            <p:blipFill>
              <a:blip r:embed="rId18">
                <a:alphaModFix/>
              </a:blip>
              <a:srcRect/>
              <a:stretch>
                <a:fillRect/>
              </a:stretch>
            </p:blipFill>
            <p:spPr>
              <a:xfrm>
                <a:off x="2300400" y="1292040"/>
                <a:ext cx="164160" cy="155520"/>
              </a:xfrm>
              <a:prstGeom prst="rect">
                <a:avLst/>
              </a:prstGeom>
              <a:noFill/>
              <a:ln>
                <a:noFill/>
              </a:ln>
            </p:spPr>
          </p:pic>
          <p:sp>
            <p:nvSpPr>
              <p:cNvPr id="33" name="object 66"/>
              <p:cNvSpPr/>
              <p:nvPr/>
            </p:nvSpPr>
            <p:spPr>
              <a:xfrm>
                <a:off x="2494440" y="1290960"/>
                <a:ext cx="138240" cy="149760"/>
              </a:xfrm>
              <a:custGeom>
                <a:avLst/>
                <a:gdLst>
                  <a:gd name="f0" fmla="val 0"/>
                  <a:gd name="f1" fmla="val 137807"/>
                  <a:gd name="f2" fmla="val 103035"/>
                  <a:gd name="f3" fmla="val 59690"/>
                  <a:gd name="f4" fmla="val 34772"/>
                  <a:gd name="f5" fmla="val 88900"/>
                  <a:gd name="f6" fmla="val 149860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</a:cxnLst>
                <a:rect l="l" t="t" r="r" b="b"/>
                <a:pathLst>
                  <a:path w="138430" h="149859">
                    <a:moveTo>
                      <a:pt x="f1" y="f0"/>
                    </a:moveTo>
                    <a:lnTo>
                      <a:pt x="f2" y="f0"/>
                    </a:lnTo>
                    <a:lnTo>
                      <a:pt x="f2" y="f3"/>
                    </a:lnTo>
                    <a:lnTo>
                      <a:pt x="f4" y="f3"/>
                    </a:lnTo>
                    <a:lnTo>
                      <a:pt x="f4" y="f0"/>
                    </a:lnTo>
                    <a:lnTo>
                      <a:pt x="f0" y="f0"/>
                    </a:lnTo>
                    <a:lnTo>
                      <a:pt x="f0" y="f3"/>
                    </a:lnTo>
                    <a:lnTo>
                      <a:pt x="f0" y="f5"/>
                    </a:lnTo>
                    <a:lnTo>
                      <a:pt x="f0" y="f6"/>
                    </a:lnTo>
                    <a:lnTo>
                      <a:pt x="f4" y="f6"/>
                    </a:lnTo>
                    <a:lnTo>
                      <a:pt x="f4" y="f5"/>
                    </a:lnTo>
                    <a:lnTo>
                      <a:pt x="f2" y="f5"/>
                    </a:lnTo>
                    <a:lnTo>
                      <a:pt x="f2" y="f6"/>
                    </a:lnTo>
                    <a:lnTo>
                      <a:pt x="f1" y="f6"/>
                    </a:lnTo>
                    <a:lnTo>
                      <a:pt x="f1" y="f5"/>
                    </a:lnTo>
                    <a:lnTo>
                      <a:pt x="f1" y="f3"/>
                    </a:lnTo>
                    <a:lnTo>
                      <a:pt x="f1" y="f0"/>
                    </a:lnTo>
                    <a:close/>
                  </a:path>
                </a:pathLst>
              </a:custGeom>
              <a:solidFill>
                <a:srgbClr val="58595B"/>
              </a:solidFill>
              <a:ln>
                <a:noFill/>
                <a:prstDash val="solid"/>
              </a:ln>
            </p:spPr>
            <p:txBody>
              <a:bodyPr vert="horz" wrap="square" lIns="0" tIns="0" rIns="0" bIns="0" anchor="t" anchorCtr="0" compatLnSpc="0">
                <a:noAutofit/>
              </a:bodyPr>
              <a:lstStyle/>
              <a:p>
                <a:pPr marL="0" marR="0" lvl="0" indent="0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</a:pPr>
                <a:endParaRPr lang="ru-RU" sz="1800" b="0" i="0" u="none" strike="noStrike" kern="1200">
                  <a:ln>
                    <a:noFill/>
                  </a:ln>
                  <a:latin typeface="Arial" pitchFamily="18"/>
                  <a:ea typeface="Microsoft YaHei" pitchFamily="2"/>
                  <a:cs typeface="Mangal" pitchFamily="2"/>
                </a:endParaRPr>
              </a:p>
            </p:txBody>
          </p:sp>
          <p:pic>
            <p:nvPicPr>
              <p:cNvPr id="34" name="object 67"/>
              <p:cNvPicPr>
                <a:picLocks noChangeAspect="1"/>
              </p:cNvPicPr>
              <p:nvPr/>
            </p:nvPicPr>
            <p:blipFill>
              <a:blip r:embed="rId19">
                <a:alphaModFix/>
              </a:blip>
              <a:srcRect/>
              <a:stretch>
                <a:fillRect/>
              </a:stretch>
            </p:blipFill>
            <p:spPr>
              <a:xfrm>
                <a:off x="2661839" y="1290960"/>
                <a:ext cx="170280" cy="181440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35" name="object 68"/>
              <p:cNvPicPr>
                <a:picLocks noChangeAspect="1"/>
              </p:cNvPicPr>
              <p:nvPr/>
            </p:nvPicPr>
            <p:blipFill>
              <a:blip r:embed="rId20">
                <a:alphaModFix/>
              </a:blip>
              <a:srcRect/>
              <a:stretch>
                <a:fillRect/>
              </a:stretch>
            </p:blipFill>
            <p:spPr>
              <a:xfrm>
                <a:off x="2862000" y="1290960"/>
                <a:ext cx="168120" cy="150480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</p:grpSp>
      <p:sp>
        <p:nvSpPr>
          <p:cNvPr id="36" name="Прямоугольник: скругленные углы 2"/>
          <p:cNvSpPr/>
          <p:nvPr/>
        </p:nvSpPr>
        <p:spPr>
          <a:xfrm>
            <a:off x="6140520" y="9593640"/>
            <a:ext cx="874439" cy="858240"/>
          </a:xfrm>
          <a:custGeom>
            <a:avLst>
              <a:gd name="f0" fmla="val 3600"/>
            </a:avLst>
            <a:gdLst>
              <a:gd name="f1" fmla="val 10800000"/>
              <a:gd name="f2" fmla="val 5400000"/>
              <a:gd name="f3" fmla="val 1620000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val 45"/>
              <a:gd name="f10" fmla="val 10800"/>
              <a:gd name="f11" fmla="val -2147483647"/>
              <a:gd name="f12" fmla="val 2147483647"/>
              <a:gd name="f13" fmla="abs f4"/>
              <a:gd name="f14" fmla="abs f5"/>
              <a:gd name="f15" fmla="abs f6"/>
              <a:gd name="f16" fmla="*/ f8 1 180"/>
              <a:gd name="f17" fmla="pin 0 f0 10800"/>
              <a:gd name="f18" fmla="+- 0 0 f2"/>
              <a:gd name="f19" fmla="?: f13 f4 1"/>
              <a:gd name="f20" fmla="?: f14 f5 1"/>
              <a:gd name="f21" fmla="?: f15 f6 1"/>
              <a:gd name="f22" fmla="*/ f9 f16 1"/>
              <a:gd name="f23" fmla="+- f7 f17 0"/>
              <a:gd name="f24" fmla="*/ f19 1 21600"/>
              <a:gd name="f25" fmla="*/ f20 1 21600"/>
              <a:gd name="f26" fmla="*/ 21600 f19 1"/>
              <a:gd name="f27" fmla="*/ 21600 f20 1"/>
              <a:gd name="f28" fmla="+- 0 0 f22"/>
              <a:gd name="f29" fmla="min f25 f24"/>
              <a:gd name="f30" fmla="*/ f26 1 f21"/>
              <a:gd name="f31" fmla="*/ f27 1 f21"/>
              <a:gd name="f32" fmla="*/ f28 f1 1"/>
              <a:gd name="f33" fmla="*/ f32 1 f8"/>
              <a:gd name="f34" fmla="+- f31 0 f17"/>
              <a:gd name="f35" fmla="+- f30 0 f17"/>
              <a:gd name="f36" fmla="*/ f17 f29 1"/>
              <a:gd name="f37" fmla="*/ f7 f29 1"/>
              <a:gd name="f38" fmla="*/ f23 f29 1"/>
              <a:gd name="f39" fmla="*/ f31 f29 1"/>
              <a:gd name="f40" fmla="*/ f30 f29 1"/>
              <a:gd name="f41" fmla="+- f33 0 f2"/>
              <a:gd name="f42" fmla="+- f37 0 f38"/>
              <a:gd name="f43" fmla="+- f38 0 f37"/>
              <a:gd name="f44" fmla="*/ f34 f29 1"/>
              <a:gd name="f45" fmla="*/ f35 f29 1"/>
              <a:gd name="f46" fmla="cos 1 f41"/>
              <a:gd name="f47" fmla="abs f42"/>
              <a:gd name="f48" fmla="abs f43"/>
              <a:gd name="f49" fmla="?: f42 f18 f2"/>
              <a:gd name="f50" fmla="?: f42 f2 f18"/>
              <a:gd name="f51" fmla="?: f42 f3 f2"/>
              <a:gd name="f52" fmla="?: f42 f2 f3"/>
              <a:gd name="f53" fmla="+- f39 0 f44"/>
              <a:gd name="f54" fmla="?: f43 f18 f2"/>
              <a:gd name="f55" fmla="?: f43 f2 f18"/>
              <a:gd name="f56" fmla="+- f40 0 f45"/>
              <a:gd name="f57" fmla="+- f44 0 f39"/>
              <a:gd name="f58" fmla="+- f45 0 f40"/>
              <a:gd name="f59" fmla="?: f42 0 f1"/>
              <a:gd name="f60" fmla="?: f42 f1 0"/>
              <a:gd name="f61" fmla="+- 0 0 f46"/>
              <a:gd name="f62" fmla="?: f42 f52 f51"/>
              <a:gd name="f63" fmla="?: f42 f51 f52"/>
              <a:gd name="f64" fmla="?: f43 f50 f49"/>
              <a:gd name="f65" fmla="abs f53"/>
              <a:gd name="f66" fmla="?: f53 0 f1"/>
              <a:gd name="f67" fmla="?: f53 f1 0"/>
              <a:gd name="f68" fmla="?: f53 f54 f55"/>
              <a:gd name="f69" fmla="abs f56"/>
              <a:gd name="f70" fmla="abs f57"/>
              <a:gd name="f71" fmla="?: f56 f18 f2"/>
              <a:gd name="f72" fmla="?: f56 f2 f18"/>
              <a:gd name="f73" fmla="?: f56 f3 f2"/>
              <a:gd name="f74" fmla="?: f56 f2 f3"/>
              <a:gd name="f75" fmla="abs f58"/>
              <a:gd name="f76" fmla="?: f58 f18 f2"/>
              <a:gd name="f77" fmla="?: f58 f2 f18"/>
              <a:gd name="f78" fmla="?: f58 f60 f59"/>
              <a:gd name="f79" fmla="?: f58 f59 f60"/>
              <a:gd name="f80" fmla="*/ f17 f61 1"/>
              <a:gd name="f81" fmla="?: f43 f63 f62"/>
              <a:gd name="f82" fmla="?: f43 f67 f66"/>
              <a:gd name="f83" fmla="?: f43 f66 f67"/>
              <a:gd name="f84" fmla="?: f56 f74 f73"/>
              <a:gd name="f85" fmla="?: f56 f73 f74"/>
              <a:gd name="f86" fmla="?: f57 f72 f71"/>
              <a:gd name="f87" fmla="?: f42 f78 f79"/>
              <a:gd name="f88" fmla="?: f42 f76 f77"/>
              <a:gd name="f89" fmla="*/ f80 3163 1"/>
              <a:gd name="f90" fmla="?: f53 f82 f83"/>
              <a:gd name="f91" fmla="?: f57 f85 f84"/>
              <a:gd name="f92" fmla="*/ f89 1 7636"/>
              <a:gd name="f93" fmla="+- f7 f92 0"/>
              <a:gd name="f94" fmla="+- f30 0 f92"/>
              <a:gd name="f95" fmla="+- f31 0 f92"/>
              <a:gd name="f96" fmla="*/ f93 f29 1"/>
              <a:gd name="f97" fmla="*/ f94 f29 1"/>
              <a:gd name="f98" fmla="*/ f95 f29 1"/>
            </a:gdLst>
            <a:ahLst>
              <a:ahXY gdRefX="f0" minX="f7" maxX="f10">
                <a:pos x="f36" y="f37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96" t="f96" r="f97" b="f98"/>
            <a:pathLst>
              <a:path>
                <a:moveTo>
                  <a:pt x="f38" y="f37"/>
                </a:moveTo>
                <a:arcTo wR="f47" hR="f48" stAng="f81" swAng="f64"/>
                <a:lnTo>
                  <a:pt x="f37" y="f44"/>
                </a:lnTo>
                <a:arcTo wR="f48" hR="f65" stAng="f90" swAng="f68"/>
                <a:lnTo>
                  <a:pt x="f45" y="f39"/>
                </a:lnTo>
                <a:arcTo wR="f69" hR="f70" stAng="f91" swAng="f86"/>
                <a:lnTo>
                  <a:pt x="f40" y="f38"/>
                </a:lnTo>
                <a:arcTo wR="f75" hR="f47" stAng="f87" swAng="f88"/>
                <a:close/>
              </a:path>
            </a:pathLst>
          </a:custGeom>
          <a:solidFill>
            <a:srgbClr val="FFFFFF"/>
          </a:solidFill>
          <a:ln>
            <a:noFill/>
            <a:prstDash val="solid"/>
          </a:ln>
        </p:spPr>
        <p:txBody>
          <a:bodyPr vert="horz" wrap="square" lIns="90000" tIns="45000" rIns="90000" bIns="45000" anchor="ctr" anchorCtr="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ru-RU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37" name="Овал 3"/>
          <p:cNvSpPr/>
          <p:nvPr/>
        </p:nvSpPr>
        <p:spPr>
          <a:xfrm>
            <a:off x="6047640" y="7937640"/>
            <a:ext cx="815040" cy="815040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*/ 5419351 1 1725033"/>
              <a:gd name="f6" fmla="*/ 10800 10800 1"/>
              <a:gd name="f7" fmla="+- 0 0 0"/>
              <a:gd name="f8" fmla="+- 0 0 360"/>
              <a:gd name="f9" fmla="val 10800"/>
              <a:gd name="f10" fmla="*/ f3 1 21600"/>
              <a:gd name="f11" fmla="*/ f4 1 21600"/>
              <a:gd name="f12" fmla="*/ 0 f5 1"/>
              <a:gd name="f13" fmla="*/ f7 f0 1"/>
              <a:gd name="f14" fmla="*/ f8 f0 1"/>
              <a:gd name="f15" fmla="*/ 3163 f10 1"/>
              <a:gd name="f16" fmla="*/ 18437 f10 1"/>
              <a:gd name="f17" fmla="*/ 18437 f11 1"/>
              <a:gd name="f18" fmla="*/ 3163 f11 1"/>
              <a:gd name="f19" fmla="*/ f12 1 f2"/>
              <a:gd name="f20" fmla="*/ f13 1 f2"/>
              <a:gd name="f21" fmla="*/ f14 1 f2"/>
              <a:gd name="f22" fmla="*/ 10800 f10 1"/>
              <a:gd name="f23" fmla="*/ 0 f11 1"/>
              <a:gd name="f24" fmla="*/ 0 f10 1"/>
              <a:gd name="f25" fmla="*/ 10800 f11 1"/>
              <a:gd name="f26" fmla="*/ 21600 f11 1"/>
              <a:gd name="f27" fmla="*/ 21600 f10 1"/>
              <a:gd name="f28" fmla="+- 0 0 f19"/>
              <a:gd name="f29" fmla="+- f20 0 f1"/>
              <a:gd name="f30" fmla="+- f21 0 f1"/>
              <a:gd name="f31" fmla="*/ f28 f0 1"/>
              <a:gd name="f32" fmla="+- f30 0 f29"/>
              <a:gd name="f33" fmla="*/ f31 1 f5"/>
              <a:gd name="f34" fmla="+- f33 0 f1"/>
              <a:gd name="f35" fmla="cos 1 f34"/>
              <a:gd name="f36" fmla="sin 1 f34"/>
              <a:gd name="f37" fmla="+- 0 0 f35"/>
              <a:gd name="f38" fmla="+- 0 0 f36"/>
              <a:gd name="f39" fmla="*/ 10800 f37 1"/>
              <a:gd name="f40" fmla="*/ 10800 f38 1"/>
              <a:gd name="f41" fmla="*/ f39 f39 1"/>
              <a:gd name="f42" fmla="*/ f40 f40 1"/>
              <a:gd name="f43" fmla="+- f41 f42 0"/>
              <a:gd name="f44" fmla="sqrt f43"/>
              <a:gd name="f45" fmla="*/ f6 1 f44"/>
              <a:gd name="f46" fmla="*/ f37 f45 1"/>
              <a:gd name="f47" fmla="*/ f38 f45 1"/>
              <a:gd name="f48" fmla="+- 10800 0 f46"/>
              <a:gd name="f49" fmla="+- 10800 0 f47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9">
                <a:pos x="f22" y="f23"/>
              </a:cxn>
              <a:cxn ang="f29">
                <a:pos x="f15" y="f18"/>
              </a:cxn>
              <a:cxn ang="f29">
                <a:pos x="f24" y="f25"/>
              </a:cxn>
              <a:cxn ang="f29">
                <a:pos x="f15" y="f17"/>
              </a:cxn>
              <a:cxn ang="f29">
                <a:pos x="f22" y="f26"/>
              </a:cxn>
              <a:cxn ang="f29">
                <a:pos x="f16" y="f17"/>
              </a:cxn>
              <a:cxn ang="f29">
                <a:pos x="f27" y="f25"/>
              </a:cxn>
              <a:cxn ang="f29">
                <a:pos x="f16" y="f18"/>
              </a:cxn>
            </a:cxnLst>
            <a:rect l="f15" t="f18" r="f16" b="f17"/>
            <a:pathLst>
              <a:path w="21600" h="21600">
                <a:moveTo>
                  <a:pt x="f48" y="f49"/>
                </a:moveTo>
                <a:arcTo wR="f9" hR="f9" stAng="f29" swAng="f32"/>
                <a:close/>
              </a:path>
            </a:pathLst>
          </a:custGeom>
          <a:solidFill>
            <a:srgbClr val="FFFFFF"/>
          </a:solidFill>
          <a:ln>
            <a:noFill/>
            <a:prstDash val="solid"/>
          </a:ln>
        </p:spPr>
        <p:txBody>
          <a:bodyPr vert="horz" wrap="square" lIns="90000" tIns="45000" rIns="90000" bIns="45000" anchor="ctr" anchorCtr="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ru-RU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pic>
        <p:nvPicPr>
          <p:cNvPr id="38" name="object 48"/>
          <p:cNvPicPr>
            <a:picLocks noChangeAspect="1"/>
          </p:cNvPicPr>
          <p:nvPr/>
        </p:nvPicPr>
        <p:blipFill>
          <a:blip r:embed="rId21">
            <a:lum bright="-50000"/>
            <a:alphaModFix/>
          </a:blip>
          <a:srcRect/>
          <a:stretch>
            <a:fillRect/>
          </a:stretch>
        </p:blipFill>
        <p:spPr>
          <a:xfrm>
            <a:off x="6162120" y="8141760"/>
            <a:ext cx="601200" cy="516240"/>
          </a:xfrm>
          <a:prstGeom prst="rect">
            <a:avLst/>
          </a:prstGeom>
          <a:noFill/>
          <a:ln>
            <a:noFill/>
          </a:ln>
        </p:spPr>
      </p:pic>
      <p:pic>
        <p:nvPicPr>
          <p:cNvPr id="39" name="Рисунок 7"/>
          <p:cNvPicPr>
            <a:picLocks noChangeAspect="1"/>
          </p:cNvPicPr>
          <p:nvPr/>
        </p:nvPicPr>
        <p:blipFill>
          <a:blip r:embed="rId22">
            <a:lum bright="-50000"/>
            <a:alphaModFix/>
          </a:blip>
          <a:srcRect/>
          <a:stretch>
            <a:fillRect/>
          </a:stretch>
        </p:blipFill>
        <p:spPr>
          <a:xfrm>
            <a:off x="6153120" y="9590041"/>
            <a:ext cx="861839" cy="861839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40" name="Таблица 3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57691045"/>
              </p:ext>
            </p:extLst>
          </p:nvPr>
        </p:nvGraphicFramePr>
        <p:xfrm>
          <a:off x="309281" y="1739880"/>
          <a:ext cx="7142359" cy="6329795"/>
        </p:xfrm>
        <a:graphic>
          <a:graphicData uri="http://schemas.openxmlformats.org/drawingml/2006/table">
            <a:tbl>
              <a:tblPr/>
              <a:tblGrid>
                <a:gridCol w="887377"/>
                <a:gridCol w="5046224"/>
                <a:gridCol w="1208758"/>
              </a:tblGrid>
              <a:tr h="438544"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600" b="1" i="0" u="none" strike="noStrike" kern="1200" spc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16.02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800" b="1" i="0" u="none" strike="noStrike" kern="1200" spc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Calibri Light" pitchFamily="2"/>
                        </a:rPr>
                        <a:t>Клуб любителей настольных игр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800" b="0" i="0" u="none" strike="noStrike" kern="1200" spc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Calibri" pitchFamily="18"/>
                          <a:ea typeface="Microsoft YaHei" pitchFamily="2"/>
                          <a:cs typeface="Calibri" pitchFamily="2"/>
                        </a:rPr>
                        <a:t>15:00</a:t>
                      </a:r>
                    </a:p>
                  </a:txBody>
                  <a:tcPr/>
                </a:tc>
              </a:tr>
              <a:tr h="426964">
                <a:tc>
                  <a:txBody>
                    <a:bodyPr/>
                    <a:lstStyle/>
                    <a:p>
                      <a:pPr marL="0" marR="0" lvl="0" indent="0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800" b="1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Calibri" pitchFamily="18"/>
                          <a:ea typeface="Microsoft YaHei" pitchFamily="2"/>
                          <a:cs typeface="Calibri" pitchFamily="2"/>
                        </a:rPr>
                        <a:t>02.02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800" b="1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Calibri Light" pitchFamily="2"/>
                        </a:rPr>
                        <a:t>Клуб любителей настольных игр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8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Calibri" pitchFamily="18"/>
                          <a:ea typeface="Microsoft YaHei" pitchFamily="2"/>
                          <a:cs typeface="Calibri" pitchFamily="2"/>
                        </a:rPr>
                        <a:t>15:00</a:t>
                      </a:r>
                    </a:p>
                  </a:txBody>
                  <a:tcPr/>
                </a:tc>
              </a:tr>
              <a:tr h="675363">
                <a:tc>
                  <a:txBody>
                    <a:bodyPr/>
                    <a:lstStyle/>
                    <a:p>
                      <a:pPr marL="0" marR="0" lvl="0" indent="0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800" b="1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Calibri" pitchFamily="18"/>
                          <a:ea typeface="Microsoft YaHei" pitchFamily="2"/>
                          <a:cs typeface="Calibri" pitchFamily="2"/>
                        </a:rPr>
                        <a:t>03.02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600" b="1" i="0" u="none" strike="noStrike" kern="1200" spc="0">
                          <a:ln>
                            <a:noFill/>
                          </a:ln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Поэзия Н.В. Якунина»Однажды постучится радость»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8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Calibri" pitchFamily="18"/>
                          <a:ea typeface="Microsoft YaHei" pitchFamily="2"/>
                          <a:cs typeface="Calibri" pitchFamily="2"/>
                        </a:rPr>
                        <a:t>15:00</a:t>
                      </a:r>
                    </a:p>
                  </a:txBody>
                  <a:tcPr/>
                </a:tc>
              </a:tr>
              <a:tr h="675363"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600" b="1" i="0" u="none" strike="noStrike" kern="1200" spc="0">
                          <a:ln>
                            <a:noFill/>
                          </a:ln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04.02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600" b="1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Просмотр и обсуждение фильма Русского географического общества Живая Ладога»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8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Calibri" pitchFamily="18"/>
                          <a:ea typeface="Microsoft YaHei" pitchFamily="2"/>
                          <a:cs typeface="Calibri" pitchFamily="2"/>
                        </a:rPr>
                        <a:t>15:00</a:t>
                      </a:r>
                    </a:p>
                  </a:txBody>
                  <a:tcPr/>
                </a:tc>
              </a:tr>
              <a:tr h="675363"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800" b="1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05.02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600" b="1" i="0" u="none" strike="noStrike" kern="1200" spc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Оказание помощи СВО. Плетение маскировочных сетей.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8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Calibri" pitchFamily="18"/>
                          <a:ea typeface="Microsoft YaHei" pitchFamily="2"/>
                          <a:cs typeface="Calibri" pitchFamily="2"/>
                        </a:rPr>
                        <a:t>15:00</a:t>
                      </a:r>
                    </a:p>
                  </a:txBody>
                  <a:tcPr/>
                </a:tc>
              </a:tr>
              <a:tr h="675363"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600" b="1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06.02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600" b="1" i="0" u="none" strike="noStrike" kern="1200" spc="0">
                          <a:ln>
                            <a:noFill/>
                          </a:ln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Занятие оздоровительной гимнастикой «здоровье в движении»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8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Calibri" pitchFamily="18"/>
                          <a:ea typeface="Microsoft YaHei" pitchFamily="2"/>
                          <a:cs typeface="Calibri" pitchFamily="2"/>
                        </a:rPr>
                        <a:t>15:00</a:t>
                      </a:r>
                    </a:p>
                  </a:txBody>
                  <a:tcPr/>
                </a:tc>
              </a:tr>
              <a:tr h="465890"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600" b="1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09.02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800" b="1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Calibri Light" pitchFamily="2"/>
                        </a:rPr>
                        <a:t>Клуб любителей настольных игр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8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Calibri" pitchFamily="18"/>
                          <a:ea typeface="Microsoft YaHei" pitchFamily="2"/>
                          <a:cs typeface="Calibri" pitchFamily="2"/>
                        </a:rPr>
                        <a:t>15:00</a:t>
                      </a:r>
                    </a:p>
                  </a:txBody>
                  <a:tcPr/>
                </a:tc>
              </a:tr>
              <a:tr h="655139"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600" b="1" i="0" u="none" strike="noStrike" kern="1200" spc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10.02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600" b="1" i="0" u="none" strike="noStrike" kern="1200" spc="0" dirty="0">
                          <a:ln>
                            <a:noFill/>
                          </a:ln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«По страницам любимых книг» (круглый стол ко</a:t>
                      </a:r>
                    </a:p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600" b="1" i="0" u="none" strike="noStrike" kern="1200" spc="0" dirty="0">
                          <a:ln>
                            <a:noFill/>
                          </a:ln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дню рождения Бориса Пастернака)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8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Calibri" pitchFamily="18"/>
                          <a:ea typeface="Microsoft YaHei" pitchFamily="2"/>
                          <a:cs typeface="Calibri" pitchFamily="2"/>
                        </a:rPr>
                        <a:t>15:00</a:t>
                      </a:r>
                    </a:p>
                  </a:txBody>
                  <a:tcPr/>
                </a:tc>
              </a:tr>
              <a:tr h="539479"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600" b="1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11.02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600" b="1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Игра по финансовой грамотности «Верю-не верю»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8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Calibri" pitchFamily="18"/>
                          <a:ea typeface="Microsoft YaHei" pitchFamily="2"/>
                          <a:cs typeface="Calibri" pitchFamily="2"/>
                        </a:rPr>
                        <a:t>15:00</a:t>
                      </a:r>
                    </a:p>
                  </a:txBody>
                  <a:tcPr/>
                </a:tc>
              </a:tr>
              <a:tr h="675363"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600" b="1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12.02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600" b="1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Оказание помощи СВО. Плетение маскировочных сетей.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8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Calibri" pitchFamily="18"/>
                          <a:ea typeface="Microsoft YaHei" pitchFamily="2"/>
                          <a:cs typeface="Calibri" pitchFamily="2"/>
                        </a:rPr>
                        <a:t>15:00</a:t>
                      </a:r>
                    </a:p>
                  </a:txBody>
                  <a:tcPr/>
                </a:tc>
              </a:tr>
              <a:tr h="426964"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600" b="1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13.02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600" b="1" i="0" u="none" strike="noStrike" kern="1200" spc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Calibri Light" pitchFamily="2"/>
                        </a:rPr>
                        <a:t>Клуб любителей настольных игр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800" b="0" i="0" u="none" strike="noStrike" kern="1200" spc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Calibri" pitchFamily="18"/>
                          <a:ea typeface="Microsoft YaHei" pitchFamily="2"/>
                          <a:cs typeface="Calibri" pitchFamily="2"/>
                        </a:rPr>
                        <a:t>15:00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33"/>
          <p:cNvPicPr>
            <a:picLocks noChangeAspect="1"/>
          </p:cNvPicPr>
          <p:nvPr/>
        </p:nvPicPr>
        <p:blipFill>
          <a:blip r:embed="rId3">
            <a:alphaModFix/>
          </a:blip>
          <a:srcRect/>
          <a:stretch>
            <a:fillRect/>
          </a:stretch>
        </p:blipFill>
        <p:spPr>
          <a:xfrm>
            <a:off x="3731760" y="108000"/>
            <a:ext cx="3719880" cy="165816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object 35"/>
          <p:cNvSpPr/>
          <p:nvPr/>
        </p:nvSpPr>
        <p:spPr>
          <a:xfrm>
            <a:off x="111240" y="7000199"/>
            <a:ext cx="7345440" cy="3583440"/>
          </a:xfrm>
          <a:custGeom>
            <a:avLst/>
            <a:gdLst>
              <a:gd name="f0" fmla="val 0"/>
              <a:gd name="f1" fmla="val 1587"/>
              <a:gd name="f2" fmla="val 3583622"/>
              <a:gd name="f3" fmla="val 7345133"/>
              <a:gd name="f4" fmla="val 7345095"/>
              <a:gd name="f5" fmla="val 1398549"/>
              <a:gd name="f6" fmla="val 7272425"/>
              <a:gd name="f7" fmla="val 1411952"/>
              <a:gd name="f8" fmla="val 7198087"/>
              <a:gd name="f9" fmla="val 1424710"/>
              <a:gd name="f10" fmla="val 7122125"/>
              <a:gd name="f11" fmla="val 1436816"/>
              <a:gd name="f12" fmla="val 7044582"/>
              <a:gd name="f13" fmla="val 1448263"/>
              <a:gd name="f14" fmla="val 6965501"/>
              <a:gd name="f15" fmla="val 1459043"/>
              <a:gd name="f16" fmla="val 6884926"/>
              <a:gd name="f17" fmla="val 1469150"/>
              <a:gd name="f18" fmla="val 6802899"/>
              <a:gd name="f19" fmla="val 1478577"/>
              <a:gd name="f20" fmla="val 6719465"/>
              <a:gd name="f21" fmla="val 1487317"/>
              <a:gd name="f22" fmla="val 6634667"/>
              <a:gd name="f23" fmla="val 1495362"/>
              <a:gd name="f24" fmla="val 6548547"/>
              <a:gd name="f25" fmla="val 1502706"/>
              <a:gd name="f26" fmla="val 6461150"/>
              <a:gd name="f27" fmla="val 1509341"/>
              <a:gd name="f28" fmla="val 6372517"/>
              <a:gd name="f29" fmla="val 1515261"/>
              <a:gd name="f30" fmla="val 6282694"/>
              <a:gd name="f31" fmla="val 1520458"/>
              <a:gd name="f32" fmla="val 6191723"/>
              <a:gd name="f33" fmla="val 1524926"/>
              <a:gd name="f34" fmla="val 6099646"/>
              <a:gd name="f35" fmla="val 1528657"/>
              <a:gd name="f36" fmla="val 6006509"/>
              <a:gd name="f37" fmla="val 1531645"/>
              <a:gd name="f38" fmla="val 5912353"/>
              <a:gd name="f39" fmla="val 1533882"/>
              <a:gd name="f40" fmla="val 5817223"/>
              <a:gd name="f41" fmla="val 1535361"/>
              <a:gd name="f42" fmla="val 5721161"/>
              <a:gd name="f43" fmla="val 1536076"/>
              <a:gd name="f44" fmla="val 5624211"/>
              <a:gd name="f45" fmla="val 1536018"/>
              <a:gd name="f46" fmla="val 5526416"/>
              <a:gd name="f47" fmla="val 1535182"/>
              <a:gd name="f48" fmla="val 5427819"/>
              <a:gd name="f49" fmla="val 1533560"/>
              <a:gd name="f50" fmla="val 5328464"/>
              <a:gd name="f51" fmla="val 1531146"/>
              <a:gd name="f52" fmla="val 5228394"/>
              <a:gd name="f53" fmla="val 1527931"/>
              <a:gd name="f54" fmla="val 5127653"/>
              <a:gd name="f55" fmla="val 1523909"/>
              <a:gd name="f56" fmla="val 5026283"/>
              <a:gd name="f57" fmla="val 1519074"/>
              <a:gd name="f58" fmla="val 4924327"/>
              <a:gd name="f59" fmla="val 1513417"/>
              <a:gd name="f60" fmla="val 4821830"/>
              <a:gd name="f61" fmla="val 1506932"/>
              <a:gd name="f62" fmla="val 4718835"/>
              <a:gd name="f63" fmla="val 1499612"/>
              <a:gd name="f64" fmla="val 4615384"/>
              <a:gd name="f65" fmla="val 1491451"/>
              <a:gd name="f66" fmla="val 4511521"/>
              <a:gd name="f67" fmla="val 1482439"/>
              <a:gd name="f68" fmla="val 4407290"/>
              <a:gd name="f69" fmla="val 1472572"/>
              <a:gd name="f70" fmla="val 4302733"/>
              <a:gd name="f71" fmla="val 1461842"/>
              <a:gd name="f72" fmla="val 4197894"/>
              <a:gd name="f73" fmla="val 1450241"/>
              <a:gd name="f74" fmla="val 4092817"/>
              <a:gd name="f75" fmla="val 1437763"/>
              <a:gd name="f76" fmla="val 3987544"/>
              <a:gd name="f77" fmla="val 1424400"/>
              <a:gd name="f78" fmla="val 3882118"/>
              <a:gd name="f79" fmla="val 1410146"/>
              <a:gd name="f80" fmla="val 3776584"/>
              <a:gd name="f81" fmla="val 1394994"/>
              <a:gd name="f82" fmla="val 3670985"/>
              <a:gd name="f83" fmla="val 1378936"/>
              <a:gd name="f84" fmla="val 3565363"/>
              <a:gd name="f85" fmla="val 1361966"/>
              <a:gd name="f86" fmla="val 3459762"/>
              <a:gd name="f87" fmla="val 1344076"/>
              <a:gd name="f88" fmla="val 3354226"/>
              <a:gd name="f89" fmla="val 1325260"/>
              <a:gd name="f90" fmla="val 3248797"/>
              <a:gd name="f91" fmla="val 1305510"/>
              <a:gd name="f92" fmla="val 3143519"/>
              <a:gd name="f93" fmla="val 1284819"/>
              <a:gd name="f94" fmla="val 3038435"/>
              <a:gd name="f95" fmla="val 1263181"/>
              <a:gd name="f96" fmla="val 2933589"/>
              <a:gd name="f97" fmla="val 1240588"/>
              <a:gd name="f98" fmla="val 2829024"/>
              <a:gd name="f99" fmla="val 1217033"/>
              <a:gd name="f100" fmla="val 2776860"/>
              <a:gd name="f101" fmla="val 1204893"/>
              <a:gd name="f102" fmla="val 2724783"/>
              <a:gd name="f103" fmla="val 1192510"/>
              <a:gd name="f104" fmla="val 2672797"/>
              <a:gd name="f105" fmla="val 1179883"/>
              <a:gd name="f106" fmla="val 2620909"/>
              <a:gd name="f107" fmla="val 1167011"/>
              <a:gd name="f108" fmla="val 2569123"/>
              <a:gd name="f109" fmla="val 1153893"/>
              <a:gd name="f110" fmla="val 2517446"/>
              <a:gd name="f111" fmla="val 1140528"/>
              <a:gd name="f112" fmla="val 2465882"/>
              <a:gd name="f113" fmla="val 1126917"/>
              <a:gd name="f114" fmla="val 2414437"/>
              <a:gd name="f115" fmla="val 1113056"/>
              <a:gd name="f116" fmla="val 2363116"/>
              <a:gd name="f117" fmla="val 1098947"/>
              <a:gd name="f118" fmla="val 2311925"/>
              <a:gd name="f119" fmla="val 1084587"/>
              <a:gd name="f120" fmla="val 2260869"/>
              <a:gd name="f121" fmla="val 1069977"/>
              <a:gd name="f122" fmla="val 2209954"/>
              <a:gd name="f123" fmla="val 1055114"/>
              <a:gd name="f124" fmla="val 2159184"/>
              <a:gd name="f125" fmla="val 1039999"/>
              <a:gd name="f126" fmla="val 2108566"/>
              <a:gd name="f127" fmla="val 1024630"/>
              <a:gd name="f128" fmla="val 2058105"/>
              <a:gd name="f129" fmla="val 1009007"/>
              <a:gd name="f130" fmla="val 2007806"/>
              <a:gd name="f131" fmla="val 993129"/>
              <a:gd name="f132" fmla="val 1957675"/>
              <a:gd name="f133" fmla="val 976994"/>
              <a:gd name="f134" fmla="val 1907717"/>
              <a:gd name="f135" fmla="val 960601"/>
              <a:gd name="f136" fmla="val 1857937"/>
              <a:gd name="f137" fmla="val 943951"/>
              <a:gd name="f138" fmla="val 1808341"/>
              <a:gd name="f139" fmla="val 927042"/>
              <a:gd name="f140" fmla="val 1758934"/>
              <a:gd name="f141" fmla="val 909873"/>
              <a:gd name="f142" fmla="val 1709722"/>
              <a:gd name="f143" fmla="val 892444"/>
              <a:gd name="f144" fmla="val 1660710"/>
              <a:gd name="f145" fmla="val 874753"/>
              <a:gd name="f146" fmla="val 1611904"/>
              <a:gd name="f147" fmla="val 856800"/>
              <a:gd name="f148" fmla="val 1563308"/>
              <a:gd name="f149" fmla="val 838583"/>
              <a:gd name="f150" fmla="val 1514929"/>
              <a:gd name="f151" fmla="val 820102"/>
              <a:gd name="f152" fmla="val 1466772"/>
              <a:gd name="f153" fmla="val 801356"/>
              <a:gd name="f154" fmla="val 1418841"/>
              <a:gd name="f155" fmla="val 782344"/>
              <a:gd name="f156" fmla="val 1371144"/>
              <a:gd name="f157" fmla="val 763065"/>
              <a:gd name="f158" fmla="val 1323684"/>
              <a:gd name="f159" fmla="val 743519"/>
              <a:gd name="f160" fmla="val 1276468"/>
              <a:gd name="f161" fmla="val 723704"/>
              <a:gd name="f162" fmla="val 1229500"/>
              <a:gd name="f163" fmla="val 703619"/>
              <a:gd name="f164" fmla="val 1182787"/>
              <a:gd name="f165" fmla="val 683264"/>
              <a:gd name="f166" fmla="val 1136333"/>
              <a:gd name="f167" fmla="val 662638"/>
              <a:gd name="f168" fmla="val 1090144"/>
              <a:gd name="f169" fmla="val 641740"/>
              <a:gd name="f170" fmla="val 1044226"/>
              <a:gd name="f171" fmla="val 620569"/>
              <a:gd name="f172" fmla="val 998584"/>
              <a:gd name="f173" fmla="val 599124"/>
              <a:gd name="f174" fmla="val 953223"/>
              <a:gd name="f175" fmla="val 577404"/>
              <a:gd name="f176" fmla="val 908149"/>
              <a:gd name="f177" fmla="val 555409"/>
              <a:gd name="f178" fmla="val 863366"/>
              <a:gd name="f179" fmla="val 533137"/>
              <a:gd name="f180" fmla="val 818882"/>
              <a:gd name="f181" fmla="val 510588"/>
              <a:gd name="f182" fmla="val 774700"/>
              <a:gd name="f183" fmla="val 487760"/>
              <a:gd name="f184" fmla="val 730826"/>
              <a:gd name="f185" fmla="val 464654"/>
              <a:gd name="f186" fmla="val 687267"/>
              <a:gd name="f187" fmla="val 441267"/>
              <a:gd name="f188" fmla="val 644026"/>
              <a:gd name="f189" fmla="val 417599"/>
              <a:gd name="f190" fmla="val 601110"/>
              <a:gd name="f191" fmla="val 393650"/>
              <a:gd name="f192" fmla="val 558524"/>
              <a:gd name="f193" fmla="val 369418"/>
              <a:gd name="f194" fmla="val 516273"/>
              <a:gd name="f195" fmla="val 344903"/>
              <a:gd name="f196" fmla="val 474364"/>
              <a:gd name="f197" fmla="val 320103"/>
              <a:gd name="f198" fmla="val 432800"/>
              <a:gd name="f199" fmla="val 295018"/>
              <a:gd name="f200" fmla="val 391588"/>
              <a:gd name="f201" fmla="val 269646"/>
              <a:gd name="f202" fmla="val 350733"/>
              <a:gd name="f203" fmla="val 243988"/>
              <a:gd name="f204" fmla="val 310241"/>
              <a:gd name="f205" fmla="val 218041"/>
              <a:gd name="f206" fmla="val 270116"/>
              <a:gd name="f207" fmla="val 191806"/>
              <a:gd name="f208" fmla="val 230365"/>
              <a:gd name="f209" fmla="val 165281"/>
              <a:gd name="f210" fmla="val 190992"/>
              <a:gd name="f211" fmla="val 138466"/>
              <a:gd name="f212" fmla="val 152004"/>
              <a:gd name="f213" fmla="val 111359"/>
              <a:gd name="f214" fmla="val 113405"/>
              <a:gd name="f215" fmla="val 83960"/>
              <a:gd name="f216" fmla="val 75201"/>
              <a:gd name="f217" fmla="val 56267"/>
              <a:gd name="f218" fmla="val 37397"/>
              <a:gd name="f219" fmla="val 2828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7345680" h="3583940">
                <a:moveTo>
                  <a:pt x="f0" y="f0"/>
                </a:moveTo>
                <a:lnTo>
                  <a:pt x="f1" y="f2"/>
                </a:lnTo>
                <a:lnTo>
                  <a:pt x="f3" y="f2"/>
                </a:lnTo>
                <a:lnTo>
                  <a:pt x="f4" y="f5"/>
                </a:lnTo>
                <a:lnTo>
                  <a:pt x="f6" y="f7"/>
                </a:lnTo>
                <a:lnTo>
                  <a:pt x="f8" y="f9"/>
                </a:lnTo>
                <a:lnTo>
                  <a:pt x="f10" y="f11"/>
                </a:lnTo>
                <a:lnTo>
                  <a:pt x="f12" y="f13"/>
                </a:lnTo>
                <a:lnTo>
                  <a:pt x="f14" y="f15"/>
                </a:lnTo>
                <a:lnTo>
                  <a:pt x="f16" y="f17"/>
                </a:lnTo>
                <a:lnTo>
                  <a:pt x="f18" y="f19"/>
                </a:lnTo>
                <a:lnTo>
                  <a:pt x="f20" y="f21"/>
                </a:lnTo>
                <a:lnTo>
                  <a:pt x="f22" y="f23"/>
                </a:lnTo>
                <a:lnTo>
                  <a:pt x="f24" y="f25"/>
                </a:lnTo>
                <a:lnTo>
                  <a:pt x="f26" y="f27"/>
                </a:lnTo>
                <a:lnTo>
                  <a:pt x="f28" y="f29"/>
                </a:lnTo>
                <a:lnTo>
                  <a:pt x="f30" y="f31"/>
                </a:lnTo>
                <a:lnTo>
                  <a:pt x="f32" y="f33"/>
                </a:lnTo>
                <a:lnTo>
                  <a:pt x="f34" y="f35"/>
                </a:lnTo>
                <a:lnTo>
                  <a:pt x="f36" y="f37"/>
                </a:lnTo>
                <a:lnTo>
                  <a:pt x="f38" y="f39"/>
                </a:lnTo>
                <a:lnTo>
                  <a:pt x="f40" y="f41"/>
                </a:lnTo>
                <a:lnTo>
                  <a:pt x="f42" y="f43"/>
                </a:lnTo>
                <a:lnTo>
                  <a:pt x="f44" y="f45"/>
                </a:lnTo>
                <a:lnTo>
                  <a:pt x="f46" y="f47"/>
                </a:lnTo>
                <a:lnTo>
                  <a:pt x="f48" y="f49"/>
                </a:lnTo>
                <a:lnTo>
                  <a:pt x="f50" y="f51"/>
                </a:lnTo>
                <a:lnTo>
                  <a:pt x="f52" y="f53"/>
                </a:lnTo>
                <a:lnTo>
                  <a:pt x="f54" y="f55"/>
                </a:lnTo>
                <a:lnTo>
                  <a:pt x="f56" y="f57"/>
                </a:lnTo>
                <a:lnTo>
                  <a:pt x="f58" y="f59"/>
                </a:lnTo>
                <a:lnTo>
                  <a:pt x="f60" y="f61"/>
                </a:lnTo>
                <a:lnTo>
                  <a:pt x="f62" y="f63"/>
                </a:lnTo>
                <a:lnTo>
                  <a:pt x="f64" y="f65"/>
                </a:lnTo>
                <a:lnTo>
                  <a:pt x="f66" y="f67"/>
                </a:lnTo>
                <a:lnTo>
                  <a:pt x="f68" y="f69"/>
                </a:lnTo>
                <a:lnTo>
                  <a:pt x="f70" y="f71"/>
                </a:lnTo>
                <a:lnTo>
                  <a:pt x="f72" y="f73"/>
                </a:lnTo>
                <a:lnTo>
                  <a:pt x="f74" y="f75"/>
                </a:lnTo>
                <a:lnTo>
                  <a:pt x="f76" y="f77"/>
                </a:lnTo>
                <a:lnTo>
                  <a:pt x="f78" y="f79"/>
                </a:lnTo>
                <a:lnTo>
                  <a:pt x="f80" y="f81"/>
                </a:lnTo>
                <a:lnTo>
                  <a:pt x="f82" y="f83"/>
                </a:lnTo>
                <a:lnTo>
                  <a:pt x="f84" y="f85"/>
                </a:lnTo>
                <a:lnTo>
                  <a:pt x="f86" y="f87"/>
                </a:lnTo>
                <a:lnTo>
                  <a:pt x="f88" y="f89"/>
                </a:lnTo>
                <a:lnTo>
                  <a:pt x="f90" y="f91"/>
                </a:lnTo>
                <a:lnTo>
                  <a:pt x="f92" y="f93"/>
                </a:lnTo>
                <a:lnTo>
                  <a:pt x="f94" y="f95"/>
                </a:lnTo>
                <a:lnTo>
                  <a:pt x="f96" y="f97"/>
                </a:lnTo>
                <a:lnTo>
                  <a:pt x="f98" y="f99"/>
                </a:lnTo>
                <a:lnTo>
                  <a:pt x="f100" y="f101"/>
                </a:lnTo>
                <a:lnTo>
                  <a:pt x="f102" y="f103"/>
                </a:lnTo>
                <a:lnTo>
                  <a:pt x="f104" y="f105"/>
                </a:lnTo>
                <a:lnTo>
                  <a:pt x="f106" y="f107"/>
                </a:lnTo>
                <a:lnTo>
                  <a:pt x="f108" y="f109"/>
                </a:lnTo>
                <a:lnTo>
                  <a:pt x="f110" y="f111"/>
                </a:lnTo>
                <a:lnTo>
                  <a:pt x="f112" y="f113"/>
                </a:lnTo>
                <a:lnTo>
                  <a:pt x="f114" y="f115"/>
                </a:lnTo>
                <a:lnTo>
                  <a:pt x="f116" y="f117"/>
                </a:lnTo>
                <a:lnTo>
                  <a:pt x="f118" y="f119"/>
                </a:lnTo>
                <a:lnTo>
                  <a:pt x="f120" y="f121"/>
                </a:lnTo>
                <a:lnTo>
                  <a:pt x="f122" y="f123"/>
                </a:lnTo>
                <a:lnTo>
                  <a:pt x="f124" y="f125"/>
                </a:lnTo>
                <a:lnTo>
                  <a:pt x="f126" y="f127"/>
                </a:lnTo>
                <a:lnTo>
                  <a:pt x="f128" y="f129"/>
                </a:lnTo>
                <a:lnTo>
                  <a:pt x="f130" y="f131"/>
                </a:lnTo>
                <a:lnTo>
                  <a:pt x="f132" y="f133"/>
                </a:lnTo>
                <a:lnTo>
                  <a:pt x="f134" y="f135"/>
                </a:lnTo>
                <a:lnTo>
                  <a:pt x="f136" y="f137"/>
                </a:lnTo>
                <a:lnTo>
                  <a:pt x="f138" y="f139"/>
                </a:lnTo>
                <a:lnTo>
                  <a:pt x="f140" y="f141"/>
                </a:lnTo>
                <a:lnTo>
                  <a:pt x="f142" y="f143"/>
                </a:lnTo>
                <a:lnTo>
                  <a:pt x="f144" y="f145"/>
                </a:lnTo>
                <a:lnTo>
                  <a:pt x="f146" y="f147"/>
                </a:lnTo>
                <a:lnTo>
                  <a:pt x="f148" y="f149"/>
                </a:lnTo>
                <a:lnTo>
                  <a:pt x="f150" y="f151"/>
                </a:lnTo>
                <a:lnTo>
                  <a:pt x="f152" y="f153"/>
                </a:lnTo>
                <a:lnTo>
                  <a:pt x="f154" y="f155"/>
                </a:lnTo>
                <a:lnTo>
                  <a:pt x="f156" y="f157"/>
                </a:lnTo>
                <a:lnTo>
                  <a:pt x="f158" y="f159"/>
                </a:lnTo>
                <a:lnTo>
                  <a:pt x="f160" y="f161"/>
                </a:lnTo>
                <a:lnTo>
                  <a:pt x="f162" y="f163"/>
                </a:lnTo>
                <a:lnTo>
                  <a:pt x="f164" y="f165"/>
                </a:lnTo>
                <a:lnTo>
                  <a:pt x="f166" y="f167"/>
                </a:lnTo>
                <a:lnTo>
                  <a:pt x="f168" y="f169"/>
                </a:lnTo>
                <a:lnTo>
                  <a:pt x="f170" y="f171"/>
                </a:lnTo>
                <a:lnTo>
                  <a:pt x="f172" y="f173"/>
                </a:lnTo>
                <a:lnTo>
                  <a:pt x="f174" y="f175"/>
                </a:lnTo>
                <a:lnTo>
                  <a:pt x="f176" y="f177"/>
                </a:lnTo>
                <a:lnTo>
                  <a:pt x="f178" y="f179"/>
                </a:lnTo>
                <a:lnTo>
                  <a:pt x="f180" y="f181"/>
                </a:lnTo>
                <a:lnTo>
                  <a:pt x="f182" y="f183"/>
                </a:lnTo>
                <a:lnTo>
                  <a:pt x="f184" y="f185"/>
                </a:lnTo>
                <a:lnTo>
                  <a:pt x="f186" y="f187"/>
                </a:lnTo>
                <a:lnTo>
                  <a:pt x="f188" y="f189"/>
                </a:lnTo>
                <a:lnTo>
                  <a:pt x="f190" y="f191"/>
                </a:lnTo>
                <a:lnTo>
                  <a:pt x="f192" y="f193"/>
                </a:lnTo>
                <a:lnTo>
                  <a:pt x="f194" y="f195"/>
                </a:lnTo>
                <a:lnTo>
                  <a:pt x="f196" y="f197"/>
                </a:lnTo>
                <a:lnTo>
                  <a:pt x="f198" y="f199"/>
                </a:lnTo>
                <a:lnTo>
                  <a:pt x="f200" y="f201"/>
                </a:lnTo>
                <a:lnTo>
                  <a:pt x="f202" y="f203"/>
                </a:lnTo>
                <a:lnTo>
                  <a:pt x="f204" y="f205"/>
                </a:lnTo>
                <a:lnTo>
                  <a:pt x="f206" y="f207"/>
                </a:lnTo>
                <a:lnTo>
                  <a:pt x="f208" y="f209"/>
                </a:lnTo>
                <a:lnTo>
                  <a:pt x="f210" y="f211"/>
                </a:lnTo>
                <a:lnTo>
                  <a:pt x="f212" y="f213"/>
                </a:lnTo>
                <a:lnTo>
                  <a:pt x="f214" y="f215"/>
                </a:lnTo>
                <a:lnTo>
                  <a:pt x="f216" y="f217"/>
                </a:lnTo>
                <a:lnTo>
                  <a:pt x="f218" y="f219"/>
                </a:lnTo>
                <a:lnTo>
                  <a:pt x="f0" y="f0"/>
                </a:lnTo>
                <a:close/>
              </a:path>
            </a:pathLst>
          </a:custGeom>
          <a:solidFill>
            <a:srgbClr val="4156A6"/>
          </a:solidFill>
          <a:ln>
            <a:noFill/>
            <a:prstDash val="solid"/>
          </a:ln>
        </p:spPr>
        <p:txBody>
          <a:bodyPr vert="horz" wrap="square" lIns="0" tIns="0" rIns="0" bIns="0" anchor="t" anchorCtr="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ru-RU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grpSp>
        <p:nvGrpSpPr>
          <p:cNvPr id="4" name="Группа 1"/>
          <p:cNvGrpSpPr/>
          <p:nvPr/>
        </p:nvGrpSpPr>
        <p:grpSpPr>
          <a:xfrm>
            <a:off x="644400" y="8176320"/>
            <a:ext cx="1147679" cy="132480"/>
            <a:chOff x="644400" y="8176320"/>
            <a:chExt cx="1147679" cy="132480"/>
          </a:xfrm>
        </p:grpSpPr>
        <p:pic>
          <p:nvPicPr>
            <p:cNvPr id="5" name="object 36"/>
            <p:cNvPicPr>
              <a:picLocks noChangeAspect="1"/>
            </p:cNvPicPr>
            <p:nvPr/>
          </p:nvPicPr>
          <p:blipFill>
            <a:blip r:embed="rId4">
              <a:lum bright="-50000"/>
              <a:alphaModFix/>
            </a:blip>
            <a:srcRect/>
            <a:stretch>
              <a:fillRect/>
            </a:stretch>
          </p:blipFill>
          <p:spPr>
            <a:xfrm>
              <a:off x="644400" y="8176320"/>
              <a:ext cx="102960" cy="13248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6" name="object 37"/>
            <p:cNvSpPr/>
            <p:nvPr/>
          </p:nvSpPr>
          <p:spPr>
            <a:xfrm>
              <a:off x="771480" y="8178120"/>
              <a:ext cx="94320" cy="129240"/>
            </a:xfrm>
            <a:custGeom>
              <a:avLst/>
              <a:gdLst>
                <a:gd name="f0" fmla="val 0"/>
                <a:gd name="f1" fmla="val 129540"/>
                <a:gd name="f2" fmla="val 94272"/>
                <a:gd name="f3" fmla="val 20320"/>
                <a:gd name="f4" fmla="val 59690"/>
                <a:gd name="f5" fmla="val 80010"/>
                <a:gd name="f6" fmla="val 23952"/>
                <a:gd name="f7" fmla="val 8632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94615" h="129540">
                  <a:moveTo>
                    <a:pt x="f2" y="f0"/>
                  </a:moveTo>
                  <a:lnTo>
                    <a:pt x="f0" y="f0"/>
                  </a:lnTo>
                  <a:lnTo>
                    <a:pt x="f0" y="f3"/>
                  </a:lnTo>
                  <a:lnTo>
                    <a:pt x="f0" y="f4"/>
                  </a:lnTo>
                  <a:lnTo>
                    <a:pt x="f0" y="f5"/>
                  </a:lnTo>
                  <a:lnTo>
                    <a:pt x="f0" y="f1"/>
                  </a:lnTo>
                  <a:lnTo>
                    <a:pt x="f6" y="f1"/>
                  </a:lnTo>
                  <a:lnTo>
                    <a:pt x="f6" y="f5"/>
                  </a:lnTo>
                  <a:lnTo>
                    <a:pt x="f7" y="f5"/>
                  </a:lnTo>
                  <a:lnTo>
                    <a:pt x="f7" y="f4"/>
                  </a:lnTo>
                  <a:lnTo>
                    <a:pt x="f6" y="f4"/>
                  </a:lnTo>
                  <a:lnTo>
                    <a:pt x="f6" y="f3"/>
                  </a:lnTo>
                  <a:lnTo>
                    <a:pt x="f2" y="f3"/>
                  </a:lnTo>
                  <a:lnTo>
                    <a:pt x="f2" y="f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  <a:prstDash val="solid"/>
            </a:ln>
          </p:spPr>
          <p:txBody>
            <a:bodyPr vert="horz" wrap="square" lIns="0" tIns="0" rIns="0" bIns="0" anchor="t" anchorCtr="0" compatLnSpc="0">
              <a:noAutofit/>
            </a:bodyPr>
            <a:lstStyle/>
            <a:p>
              <a:pPr marL="0" marR="0" lvl="0" indent="0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endParaRPr lang="ru-RU" sz="18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endParaRPr>
            </a:p>
          </p:txBody>
        </p:sp>
        <p:pic>
          <p:nvPicPr>
            <p:cNvPr id="7" name="object 38"/>
            <p:cNvPicPr>
              <a:picLocks noChangeAspect="1"/>
            </p:cNvPicPr>
            <p:nvPr/>
          </p:nvPicPr>
          <p:blipFill>
            <a:blip r:embed="rId5">
              <a:lum bright="-50000"/>
              <a:alphaModFix/>
            </a:blip>
            <a:srcRect/>
            <a:stretch>
              <a:fillRect/>
            </a:stretch>
          </p:blipFill>
          <p:spPr>
            <a:xfrm>
              <a:off x="888840" y="8176320"/>
              <a:ext cx="291960" cy="13248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8" name="object 39"/>
            <p:cNvPicPr>
              <a:picLocks noChangeAspect="1"/>
            </p:cNvPicPr>
            <p:nvPr/>
          </p:nvPicPr>
          <p:blipFill>
            <a:blip r:embed="rId6">
              <a:lum bright="-50000"/>
              <a:alphaModFix/>
            </a:blip>
            <a:srcRect/>
            <a:stretch>
              <a:fillRect/>
            </a:stretch>
          </p:blipFill>
          <p:spPr>
            <a:xfrm>
              <a:off x="1201679" y="8176320"/>
              <a:ext cx="318960" cy="13248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9" name="object 40"/>
            <p:cNvPicPr>
              <a:picLocks noChangeAspect="1"/>
            </p:cNvPicPr>
            <p:nvPr/>
          </p:nvPicPr>
          <p:blipFill>
            <a:blip r:embed="rId7">
              <a:lum bright="-50000"/>
              <a:alphaModFix/>
            </a:blip>
            <a:srcRect/>
            <a:stretch>
              <a:fillRect/>
            </a:stretch>
          </p:blipFill>
          <p:spPr>
            <a:xfrm>
              <a:off x="1545480" y="8178120"/>
              <a:ext cx="109800" cy="12888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object 41"/>
            <p:cNvPicPr>
              <a:picLocks noChangeAspect="1"/>
            </p:cNvPicPr>
            <p:nvPr/>
          </p:nvPicPr>
          <p:blipFill>
            <a:blip r:embed="rId8">
              <a:lum bright="-50000"/>
              <a:alphaModFix/>
            </a:blip>
            <a:srcRect/>
            <a:stretch>
              <a:fillRect/>
            </a:stretch>
          </p:blipFill>
          <p:spPr>
            <a:xfrm>
              <a:off x="1679399" y="8178120"/>
              <a:ext cx="112680" cy="130680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11" name="object 42"/>
          <p:cNvSpPr txBox="1">
            <a:spLocks noGrp="1"/>
          </p:cNvSpPr>
          <p:nvPr>
            <p:ph type="title" idx="4294967295"/>
          </p:nvPr>
        </p:nvSpPr>
        <p:spPr>
          <a:xfrm>
            <a:off x="4822920" y="316800"/>
            <a:ext cx="2316240" cy="913151"/>
          </a:xfrm>
        </p:spPr>
        <p:txBody>
          <a:bodyPr tIns="81360">
            <a:spAutoFit/>
          </a:bodyPr>
          <a:lstStyle/>
          <a:p>
            <a:pPr marL="439559" marR="5760" lvl="0" indent="-426960" algn="r">
              <a:spcBef>
                <a:spcPts val="641"/>
              </a:spcBef>
            </a:pPr>
            <a:r>
              <a:rPr lang="ru-RU" sz="1800" b="0" dirty="0">
                <a:cs typeface="Mangal" pitchFamily="2"/>
              </a:rPr>
              <a:t>МЕРОПРИЯТИЯ НА </a:t>
            </a:r>
            <a:r>
              <a:rPr lang="ru-RU" sz="1800" b="0" dirty="0" smtClean="0">
                <a:cs typeface="Mangal" pitchFamily="2"/>
              </a:rPr>
              <a:t>ФЕВРАЛЬ</a:t>
            </a:r>
            <a:r>
              <a:rPr lang="ru-RU" sz="1800" b="0" dirty="0">
                <a:cs typeface="Mangal" pitchFamily="2"/>
              </a:rPr>
              <a:t/>
            </a:r>
            <a:br>
              <a:rPr lang="ru-RU" sz="1800" b="0" dirty="0">
                <a:cs typeface="Mangal" pitchFamily="2"/>
              </a:rPr>
            </a:br>
            <a:r>
              <a:rPr lang="ru-RU" sz="1800" b="0" dirty="0">
                <a:cs typeface="Mangal" pitchFamily="2"/>
              </a:rPr>
              <a:t>2026</a:t>
            </a:r>
          </a:p>
        </p:txBody>
      </p:sp>
      <p:sp>
        <p:nvSpPr>
          <p:cNvPr id="12" name="object 43"/>
          <p:cNvSpPr/>
          <p:nvPr/>
        </p:nvSpPr>
        <p:spPr>
          <a:xfrm>
            <a:off x="628920" y="8441640"/>
            <a:ext cx="5113800" cy="2358826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0" tIns="174600" rIns="0" bIns="0" anchor="t" anchorCtr="0" compatLnSpc="0">
            <a:spAutoFit/>
          </a:bodyPr>
          <a:lstStyle/>
          <a:p>
            <a:pPr marL="12600" marR="1196280" lvl="0" indent="0" rtl="0" hangingPunct="0">
              <a:lnSpc>
                <a:spcPct val="75000"/>
              </a:lnSpc>
              <a:spcBef>
                <a:spcPts val="1375"/>
              </a:spcBef>
              <a:spcAft>
                <a:spcPts val="0"/>
              </a:spcAft>
              <a:buNone/>
              <a:tabLst/>
            </a:pPr>
            <a:r>
              <a:rPr lang="ru-RU" sz="4400" b="1" i="0" u="none" strike="noStrike" kern="1200" spc="0" dirty="0">
                <a:ln>
                  <a:noFill/>
                </a:ln>
                <a:solidFill>
                  <a:srgbClr val="FFFFFF"/>
                </a:solidFill>
                <a:latin typeface="Calibri" pitchFamily="18"/>
                <a:ea typeface="Microsoft YaHei" pitchFamily="2"/>
                <a:cs typeface="Calibri" pitchFamily="2"/>
              </a:rPr>
              <a:t>ПРИХОДИТЕ, МЫ ВАС ЖДЕМ!</a:t>
            </a:r>
          </a:p>
          <a:p>
            <a:pPr marL="12600" marR="1196280" lvl="0" indent="0" rtl="0" hangingPunct="0">
              <a:lnSpc>
                <a:spcPct val="75000"/>
              </a:lnSpc>
              <a:spcBef>
                <a:spcPts val="1375"/>
              </a:spcBef>
              <a:spcAft>
                <a:spcPts val="0"/>
              </a:spcAft>
              <a:buNone/>
              <a:tabLst/>
            </a:pPr>
            <a:r>
              <a:rPr lang="ru-RU" sz="1300" b="0" i="0" u="none" strike="noStrike" kern="1200" spc="0" dirty="0">
                <a:ln>
                  <a:noFill/>
                </a:ln>
                <a:solidFill>
                  <a:srgbClr val="FFFFFF"/>
                </a:solidFill>
                <a:latin typeface="Calibri" pitchFamily="18"/>
                <a:ea typeface="Microsoft YaHei" pitchFamily="2"/>
                <a:cs typeface="Calibri" pitchFamily="2"/>
              </a:rPr>
              <a:t>Наши контакты:</a:t>
            </a:r>
          </a:p>
          <a:p>
            <a:pPr marL="12600" marR="1196280" lvl="0" indent="0" rtl="0" hangingPunct="0">
              <a:lnSpc>
                <a:spcPct val="75000"/>
              </a:lnSpc>
              <a:spcBef>
                <a:spcPts val="1375"/>
              </a:spcBef>
              <a:spcAft>
                <a:spcPts val="0"/>
              </a:spcAft>
              <a:buNone/>
              <a:tabLst/>
            </a:pPr>
            <a:r>
              <a:rPr lang="ru-RU" sz="1300" b="0" i="0" u="none" strike="noStrike" kern="1200" spc="0" dirty="0">
                <a:ln>
                  <a:noFill/>
                </a:ln>
                <a:solidFill>
                  <a:srgbClr val="FFFFFF"/>
                </a:solidFill>
                <a:latin typeface="Calibri" pitchFamily="18"/>
                <a:ea typeface="Microsoft YaHei" pitchFamily="2"/>
                <a:cs typeface="Calibri" pitchFamily="2"/>
              </a:rPr>
              <a:t>Адрес</a:t>
            </a:r>
            <a:r>
              <a:rPr lang="ru-RU" sz="1300" b="0" i="0" u="none" strike="noStrike" kern="1200" spc="0" dirty="0" smtClean="0">
                <a:ln>
                  <a:noFill/>
                </a:ln>
                <a:solidFill>
                  <a:srgbClr val="FFFFFF"/>
                </a:solidFill>
                <a:latin typeface="Calibri" pitchFamily="18"/>
                <a:ea typeface="Microsoft YaHei" pitchFamily="2"/>
                <a:cs typeface="Calibri" pitchFamily="2"/>
              </a:rPr>
              <a:t>: г. Мосальск, ул. Советская, д.7</a:t>
            </a:r>
            <a:r>
              <a:rPr lang="ru-RU" sz="1300" b="0" i="0" u="none" strike="noStrike" kern="1200" spc="0" dirty="0">
                <a:ln>
                  <a:noFill/>
                </a:ln>
                <a:solidFill>
                  <a:srgbClr val="FFFFFF"/>
                </a:solidFill>
                <a:latin typeface="Calibri" pitchFamily="18"/>
                <a:ea typeface="Microsoft YaHei" pitchFamily="2"/>
                <a:cs typeface="Calibri" pitchFamily="2"/>
              </a:rPr>
              <a:t/>
            </a:r>
            <a:br>
              <a:rPr lang="ru-RU" sz="1300" b="0" i="0" u="none" strike="noStrike" kern="1200" spc="0" dirty="0">
                <a:ln>
                  <a:noFill/>
                </a:ln>
                <a:solidFill>
                  <a:srgbClr val="FFFFFF"/>
                </a:solidFill>
                <a:latin typeface="Calibri" pitchFamily="18"/>
                <a:ea typeface="Microsoft YaHei" pitchFamily="2"/>
                <a:cs typeface="Calibri" pitchFamily="2"/>
              </a:rPr>
            </a:br>
            <a:endParaRPr lang="ru-RU" sz="1300" b="0" i="0" u="none" strike="noStrike" kern="1200" spc="0" dirty="0">
              <a:ln>
                <a:noFill/>
              </a:ln>
              <a:solidFill>
                <a:srgbClr val="FFFFFF"/>
              </a:solidFill>
              <a:latin typeface="Calibri" pitchFamily="18"/>
              <a:ea typeface="Microsoft YaHei" pitchFamily="2"/>
              <a:cs typeface="Calibri" pitchFamily="2"/>
            </a:endParaRPr>
          </a:p>
          <a:p>
            <a:pPr marL="12600" marR="1196280" lvl="0" indent="0" rtl="0" hangingPunct="0">
              <a:lnSpc>
                <a:spcPct val="75000"/>
              </a:lnSpc>
              <a:spcBef>
                <a:spcPts val="1375"/>
              </a:spcBef>
              <a:spcAft>
                <a:spcPts val="0"/>
              </a:spcAft>
              <a:buNone/>
              <a:tabLst/>
            </a:pPr>
            <a:r>
              <a:rPr lang="ru-RU" sz="1300" b="0" i="0" u="none" strike="noStrike" kern="1200" spc="0" dirty="0">
                <a:ln>
                  <a:noFill/>
                </a:ln>
                <a:solidFill>
                  <a:srgbClr val="FFFFFF"/>
                </a:solidFill>
                <a:latin typeface="Calibri" pitchFamily="18"/>
                <a:ea typeface="Microsoft YaHei" pitchFamily="2"/>
                <a:cs typeface="Calibri" pitchFamily="2"/>
              </a:rPr>
              <a:t>ФИО</a:t>
            </a:r>
          </a:p>
        </p:txBody>
      </p:sp>
      <p:sp>
        <p:nvSpPr>
          <p:cNvPr id="14" name="object 45"/>
          <p:cNvSpPr/>
          <p:nvPr/>
        </p:nvSpPr>
        <p:spPr>
          <a:xfrm>
            <a:off x="6119099" y="8971674"/>
            <a:ext cx="917280" cy="409124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0" tIns="33120" rIns="0" bIns="0" anchor="t" anchorCtr="0" compatLnSpc="0">
            <a:spAutoFit/>
          </a:bodyPr>
          <a:lstStyle/>
          <a:p>
            <a:pPr marL="12600" marR="120600" lvl="0" indent="0" rtl="0" hangingPunct="0">
              <a:lnSpc>
                <a:spcPct val="100000"/>
              </a:lnSpc>
              <a:spcBef>
                <a:spcPts val="258"/>
              </a:spcBef>
              <a:spcAft>
                <a:spcPts val="0"/>
              </a:spcAft>
              <a:buNone/>
              <a:tabLst/>
            </a:pPr>
            <a:r>
              <a:rPr lang="ru-RU" sz="800" b="0" i="0" u="none" strike="noStrike" kern="1200" spc="0" dirty="0" smtClean="0">
                <a:ln>
                  <a:noFill/>
                </a:ln>
                <a:solidFill>
                  <a:srgbClr val="FFFFFF"/>
                </a:solidFill>
                <a:latin typeface="Calibri" pitchFamily="18"/>
                <a:ea typeface="Microsoft YaHei" pitchFamily="2"/>
                <a:cs typeface="Calibri" pitchFamily="2"/>
              </a:rPr>
              <a:t>Отделение СФР по Калужской области </a:t>
            </a:r>
            <a:endParaRPr lang="ru-RU" sz="800" b="0" i="0" u="none" strike="noStrike" kern="1200" spc="0" dirty="0">
              <a:ln>
                <a:noFill/>
              </a:ln>
              <a:solidFill>
                <a:srgbClr val="FFFFFF"/>
              </a:solidFill>
              <a:latin typeface="Calibri" pitchFamily="18"/>
              <a:ea typeface="Microsoft YaHei" pitchFamily="2"/>
              <a:cs typeface="Calibri" pitchFamily="2"/>
            </a:endParaRPr>
          </a:p>
        </p:txBody>
      </p:sp>
      <p:grpSp>
        <p:nvGrpSpPr>
          <p:cNvPr id="15" name="Группа 103"/>
          <p:cNvGrpSpPr/>
          <p:nvPr/>
        </p:nvGrpSpPr>
        <p:grpSpPr>
          <a:xfrm>
            <a:off x="512279" y="489240"/>
            <a:ext cx="2517841" cy="983520"/>
            <a:chOff x="512279" y="489240"/>
            <a:chExt cx="2517841" cy="983520"/>
          </a:xfrm>
        </p:grpSpPr>
        <p:pic>
          <p:nvPicPr>
            <p:cNvPr id="16" name="object 49"/>
            <p:cNvPicPr>
              <a:picLocks noChangeAspect="1"/>
            </p:cNvPicPr>
            <p:nvPr/>
          </p:nvPicPr>
          <p:blipFill>
            <a:blip r:embed="rId9">
              <a:alphaModFix/>
            </a:blip>
            <a:srcRect/>
            <a:stretch>
              <a:fillRect/>
            </a:stretch>
          </p:blipFill>
          <p:spPr>
            <a:xfrm>
              <a:off x="512279" y="489240"/>
              <a:ext cx="839159" cy="95688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7" name="object 50"/>
            <p:cNvSpPr/>
            <p:nvPr/>
          </p:nvSpPr>
          <p:spPr>
            <a:xfrm>
              <a:off x="1577160" y="814680"/>
              <a:ext cx="294840" cy="185040"/>
            </a:xfrm>
            <a:custGeom>
              <a:avLst/>
              <a:gdLst>
                <a:gd name="f0" fmla="val 0"/>
                <a:gd name="f1" fmla="val 149402"/>
                <a:gd name="f2" fmla="val 132080"/>
                <a:gd name="f3" fmla="val 126225"/>
                <a:gd name="f4" fmla="val 104965"/>
                <a:gd name="f5" fmla="val 21259"/>
                <a:gd name="f6" fmla="val 151130"/>
                <a:gd name="f7" fmla="val 129438"/>
                <a:gd name="f8" fmla="val 185420"/>
                <a:gd name="f9" fmla="val 295008"/>
                <a:gd name="f10" fmla="val 207429"/>
                <a:gd name="f11" fmla="val 83820"/>
                <a:gd name="f12" fmla="val 282778"/>
                <a:gd name="f13" fmla="val 64770"/>
                <a:gd name="f14" fmla="val 19050"/>
                <a:gd name="f15" fmla="val 291998"/>
                <a:gd name="f16" fmla="val 185966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95275" h="185419">
                  <a:moveTo>
                    <a:pt x="f1" y="f2"/>
                  </a:moveTo>
                  <a:lnTo>
                    <a:pt x="f3" y="f2"/>
                  </a:lnTo>
                  <a:lnTo>
                    <a:pt x="f3" y="f0"/>
                  </a:lnTo>
                  <a:lnTo>
                    <a:pt x="f4" y="f0"/>
                  </a:lnTo>
                  <a:lnTo>
                    <a:pt x="f4" y="f2"/>
                  </a:lnTo>
                  <a:lnTo>
                    <a:pt x="f5" y="f2"/>
                  </a:lnTo>
                  <a:lnTo>
                    <a:pt x="f5" y="f0"/>
                  </a:lnTo>
                  <a:lnTo>
                    <a:pt x="f0" y="f0"/>
                  </a:lnTo>
                  <a:lnTo>
                    <a:pt x="f0" y="f2"/>
                  </a:lnTo>
                  <a:lnTo>
                    <a:pt x="f0" y="f6"/>
                  </a:lnTo>
                  <a:lnTo>
                    <a:pt x="f7" y="f6"/>
                  </a:lnTo>
                  <a:lnTo>
                    <a:pt x="f7" y="f8"/>
                  </a:lnTo>
                  <a:lnTo>
                    <a:pt x="f1" y="f8"/>
                  </a:lnTo>
                  <a:lnTo>
                    <a:pt x="f1" y="f6"/>
                  </a:lnTo>
                  <a:lnTo>
                    <a:pt x="f1" y="f2"/>
                  </a:lnTo>
                  <a:close/>
                </a:path>
                <a:path w="295275" h="185419">
                  <a:moveTo>
                    <a:pt x="f9" y="f2"/>
                  </a:moveTo>
                  <a:lnTo>
                    <a:pt x="f10" y="f2"/>
                  </a:lnTo>
                  <a:lnTo>
                    <a:pt x="f10" y="f11"/>
                  </a:lnTo>
                  <a:lnTo>
                    <a:pt x="f12" y="f11"/>
                  </a:lnTo>
                  <a:lnTo>
                    <a:pt x="f12" y="f13"/>
                  </a:lnTo>
                  <a:lnTo>
                    <a:pt x="f10" y="f13"/>
                  </a:lnTo>
                  <a:lnTo>
                    <a:pt x="f10" y="f14"/>
                  </a:lnTo>
                  <a:lnTo>
                    <a:pt x="f15" y="f14"/>
                  </a:lnTo>
                  <a:lnTo>
                    <a:pt x="f15" y="f0"/>
                  </a:lnTo>
                  <a:lnTo>
                    <a:pt x="f16" y="f0"/>
                  </a:lnTo>
                  <a:lnTo>
                    <a:pt x="f16" y="f14"/>
                  </a:lnTo>
                  <a:lnTo>
                    <a:pt x="f16" y="f13"/>
                  </a:lnTo>
                  <a:lnTo>
                    <a:pt x="f16" y="f11"/>
                  </a:lnTo>
                  <a:lnTo>
                    <a:pt x="f16" y="f2"/>
                  </a:lnTo>
                  <a:lnTo>
                    <a:pt x="f16" y="f6"/>
                  </a:lnTo>
                  <a:lnTo>
                    <a:pt x="f9" y="f6"/>
                  </a:lnTo>
                  <a:lnTo>
                    <a:pt x="f9" y="f2"/>
                  </a:lnTo>
                  <a:close/>
                </a:path>
              </a:pathLst>
            </a:custGeom>
            <a:solidFill>
              <a:srgbClr val="58595B"/>
            </a:solidFill>
            <a:ln>
              <a:noFill/>
              <a:prstDash val="solid"/>
            </a:ln>
          </p:spPr>
          <p:txBody>
            <a:bodyPr vert="horz" wrap="square" lIns="0" tIns="0" rIns="0" bIns="0" anchor="t" anchorCtr="0" compatLnSpc="0">
              <a:noAutofit/>
            </a:bodyPr>
            <a:lstStyle/>
            <a:p>
              <a:pPr marL="0" marR="0" lvl="0" indent="0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endParaRPr lang="ru-RU" sz="18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endParaRPr>
            </a:p>
          </p:txBody>
        </p:sp>
        <p:grpSp>
          <p:nvGrpSpPr>
            <p:cNvPr id="18" name="object 51"/>
            <p:cNvGrpSpPr/>
            <p:nvPr/>
          </p:nvGrpSpPr>
          <p:grpSpPr>
            <a:xfrm>
              <a:off x="1917719" y="814680"/>
              <a:ext cx="447481" cy="150840"/>
              <a:chOff x="1917719" y="814680"/>
              <a:chExt cx="447481" cy="150840"/>
            </a:xfrm>
          </p:grpSpPr>
          <p:sp>
            <p:nvSpPr>
              <p:cNvPr id="19" name="object 52"/>
              <p:cNvSpPr/>
              <p:nvPr/>
            </p:nvSpPr>
            <p:spPr>
              <a:xfrm>
                <a:off x="1917719" y="814680"/>
                <a:ext cx="290520" cy="150840"/>
              </a:xfrm>
              <a:custGeom>
                <a:avLst/>
                <a:gdLst>
                  <a:gd name="f0" fmla="val 0"/>
                  <a:gd name="f1" fmla="val 151130"/>
                  <a:gd name="f2" fmla="val 129222"/>
                  <a:gd name="f3" fmla="val 381"/>
                  <a:gd name="f4" fmla="val 107759"/>
                  <a:gd name="f5" fmla="val 65151"/>
                  <a:gd name="f6" fmla="val 21463"/>
                  <a:gd name="f7" fmla="val 84201"/>
                  <a:gd name="f8" fmla="val 150241"/>
                  <a:gd name="f9" fmla="val 290398"/>
                  <a:gd name="f10" fmla="val 166535"/>
                  <a:gd name="f11" fmla="val 19050"/>
                  <a:gd name="f12" fmla="val 217843"/>
                  <a:gd name="f13" fmla="val 238874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</a:cxnLst>
                <a:rect l="l" t="t" r="r" b="b"/>
                <a:pathLst>
                  <a:path w="290830" h="151130">
                    <a:moveTo>
                      <a:pt x="f2" y="f3"/>
                    </a:moveTo>
                    <a:lnTo>
                      <a:pt x="f4" y="f3"/>
                    </a:lnTo>
                    <a:lnTo>
                      <a:pt x="f4" y="f5"/>
                    </a:lnTo>
                    <a:lnTo>
                      <a:pt x="f6" y="f5"/>
                    </a:lnTo>
                    <a:lnTo>
                      <a:pt x="f6" y="f3"/>
                    </a:lnTo>
                    <a:lnTo>
                      <a:pt x="f0" y="f3"/>
                    </a:lnTo>
                    <a:lnTo>
                      <a:pt x="f0" y="f5"/>
                    </a:lnTo>
                    <a:lnTo>
                      <a:pt x="f0" y="f7"/>
                    </a:lnTo>
                    <a:lnTo>
                      <a:pt x="f0" y="f8"/>
                    </a:lnTo>
                    <a:lnTo>
                      <a:pt x="f6" y="f8"/>
                    </a:lnTo>
                    <a:lnTo>
                      <a:pt x="f6" y="f7"/>
                    </a:lnTo>
                    <a:lnTo>
                      <a:pt x="f4" y="f7"/>
                    </a:lnTo>
                    <a:lnTo>
                      <a:pt x="f4" y="f8"/>
                    </a:lnTo>
                    <a:lnTo>
                      <a:pt x="f2" y="f8"/>
                    </a:lnTo>
                    <a:lnTo>
                      <a:pt x="f2" y="f7"/>
                    </a:lnTo>
                    <a:lnTo>
                      <a:pt x="f2" y="f5"/>
                    </a:lnTo>
                    <a:lnTo>
                      <a:pt x="f2" y="f3"/>
                    </a:lnTo>
                    <a:close/>
                  </a:path>
                  <a:path w="290830" h="151130">
                    <a:moveTo>
                      <a:pt x="f9" y="f0"/>
                    </a:moveTo>
                    <a:lnTo>
                      <a:pt x="f10" y="f0"/>
                    </a:lnTo>
                    <a:lnTo>
                      <a:pt x="f10" y="f11"/>
                    </a:lnTo>
                    <a:lnTo>
                      <a:pt x="f12" y="f11"/>
                    </a:lnTo>
                    <a:lnTo>
                      <a:pt x="f12" y="f1"/>
                    </a:lnTo>
                    <a:lnTo>
                      <a:pt x="f13" y="f1"/>
                    </a:lnTo>
                    <a:lnTo>
                      <a:pt x="f13" y="f11"/>
                    </a:lnTo>
                    <a:lnTo>
                      <a:pt x="f9" y="f11"/>
                    </a:lnTo>
                    <a:lnTo>
                      <a:pt x="f9" y="f0"/>
                    </a:lnTo>
                    <a:close/>
                  </a:path>
                </a:pathLst>
              </a:custGeom>
              <a:solidFill>
                <a:srgbClr val="58595B"/>
              </a:solidFill>
              <a:ln>
                <a:noFill/>
                <a:prstDash val="solid"/>
              </a:ln>
            </p:spPr>
            <p:txBody>
              <a:bodyPr vert="horz" wrap="square" lIns="0" tIns="0" rIns="0" bIns="0" anchor="t" anchorCtr="0" compatLnSpc="0">
                <a:noAutofit/>
              </a:bodyPr>
              <a:lstStyle/>
              <a:p>
                <a:pPr marL="0" marR="0" lvl="0" indent="0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</a:pPr>
                <a:endParaRPr lang="ru-RU" sz="1800" b="0" i="0" u="none" strike="noStrike" kern="1200">
                  <a:ln>
                    <a:noFill/>
                  </a:ln>
                  <a:latin typeface="Arial" pitchFamily="18"/>
                  <a:ea typeface="Microsoft YaHei" pitchFamily="2"/>
                  <a:cs typeface="Mangal" pitchFamily="2"/>
                </a:endParaRPr>
              </a:p>
            </p:txBody>
          </p:sp>
          <p:pic>
            <p:nvPicPr>
              <p:cNvPr id="20" name="object 53"/>
              <p:cNvPicPr>
                <a:picLocks noChangeAspect="1"/>
              </p:cNvPicPr>
              <p:nvPr/>
            </p:nvPicPr>
            <p:blipFill>
              <a:blip r:embed="rId10">
                <a:alphaModFix/>
              </a:blip>
              <a:srcRect/>
              <a:stretch>
                <a:fillRect/>
              </a:stretch>
            </p:blipFill>
            <p:spPr>
              <a:xfrm>
                <a:off x="2244240" y="815040"/>
                <a:ext cx="120960" cy="149760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pic>
          <p:nvPicPr>
            <p:cNvPr id="21" name="object 54"/>
            <p:cNvPicPr>
              <a:picLocks noChangeAspect="1"/>
            </p:cNvPicPr>
            <p:nvPr/>
          </p:nvPicPr>
          <p:blipFill>
            <a:blip r:embed="rId11">
              <a:alphaModFix/>
            </a:blip>
            <a:srcRect/>
            <a:stretch>
              <a:fillRect/>
            </a:stretch>
          </p:blipFill>
          <p:spPr>
            <a:xfrm>
              <a:off x="1556639" y="1049759"/>
              <a:ext cx="159480" cy="153360"/>
            </a:xfrm>
            <a:prstGeom prst="rect">
              <a:avLst/>
            </a:prstGeom>
            <a:noFill/>
            <a:ln>
              <a:noFill/>
            </a:ln>
          </p:spPr>
        </p:pic>
        <p:grpSp>
          <p:nvGrpSpPr>
            <p:cNvPr id="22" name="object 55"/>
            <p:cNvGrpSpPr/>
            <p:nvPr/>
          </p:nvGrpSpPr>
          <p:grpSpPr>
            <a:xfrm>
              <a:off x="1762919" y="1051200"/>
              <a:ext cx="677159" cy="183240"/>
              <a:chOff x="1762919" y="1051200"/>
              <a:chExt cx="677159" cy="183240"/>
            </a:xfrm>
          </p:grpSpPr>
          <p:pic>
            <p:nvPicPr>
              <p:cNvPr id="23" name="object 56"/>
              <p:cNvPicPr>
                <a:picLocks noChangeAspect="1"/>
              </p:cNvPicPr>
              <p:nvPr/>
            </p:nvPicPr>
            <p:blipFill>
              <a:blip r:embed="rId12">
                <a:alphaModFix/>
              </a:blip>
              <a:srcRect/>
              <a:stretch>
                <a:fillRect/>
              </a:stretch>
            </p:blipFill>
            <p:spPr>
              <a:xfrm>
                <a:off x="1762919" y="1051560"/>
                <a:ext cx="122400" cy="149760"/>
              </a:xfrm>
              <a:prstGeom prst="rect">
                <a:avLst/>
              </a:prstGeom>
              <a:noFill/>
              <a:ln>
                <a:noFill/>
              </a:ln>
            </p:spPr>
          </p:pic>
          <p:sp>
            <p:nvSpPr>
              <p:cNvPr id="24" name="object 57"/>
              <p:cNvSpPr/>
              <p:nvPr/>
            </p:nvSpPr>
            <p:spPr>
              <a:xfrm>
                <a:off x="1917719" y="1051200"/>
                <a:ext cx="522359" cy="183240"/>
              </a:xfrm>
              <a:custGeom>
                <a:avLst/>
                <a:gdLst>
                  <a:gd name="f0" fmla="val 0"/>
                  <a:gd name="f1" fmla="val 104749"/>
                  <a:gd name="f2" fmla="val 495"/>
                  <a:gd name="f3" fmla="val 83718"/>
                  <a:gd name="f4" fmla="val 132080"/>
                  <a:gd name="f5" fmla="val 210794"/>
                  <a:gd name="f6" fmla="val 132575"/>
                  <a:gd name="f7" fmla="val 188252"/>
                  <a:gd name="f8" fmla="val 167220"/>
                  <a:gd name="f9" fmla="val 166789"/>
                  <a:gd name="f10" fmla="val 21247"/>
                  <a:gd name="f11" fmla="val 150355"/>
                  <a:gd name="f12" fmla="val 191046"/>
                  <a:gd name="f13" fmla="val 183375"/>
                  <a:gd name="f14" fmla="val 352691"/>
                  <a:gd name="f15" fmla="val 265112"/>
                  <a:gd name="f16" fmla="val 83820"/>
                  <a:gd name="f17" fmla="val 340461"/>
                  <a:gd name="f18" fmla="val 64770"/>
                  <a:gd name="f19" fmla="val 19050"/>
                  <a:gd name="f20" fmla="val 349681"/>
                  <a:gd name="f21" fmla="val 243649"/>
                  <a:gd name="f22" fmla="val 151130"/>
                  <a:gd name="f23" fmla="val 522490"/>
                  <a:gd name="f24" fmla="val 501027"/>
                  <a:gd name="f25" fmla="val 65265"/>
                  <a:gd name="f26" fmla="val 414731"/>
                  <a:gd name="f27" fmla="val 393268"/>
                  <a:gd name="f28" fmla="val 84315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</a:cxnLst>
                <a:rect l="l" t="t" r="r" b="b"/>
                <a:pathLst>
                  <a:path w="522605" h="183515">
                    <a:moveTo>
                      <a:pt x="f1" y="f2"/>
                    </a:moveTo>
                    <a:lnTo>
                      <a:pt x="f3" y="f2"/>
                    </a:lnTo>
                    <a:lnTo>
                      <a:pt x="f3" y="f4"/>
                    </a:lnTo>
                    <a:lnTo>
                      <a:pt x="f1" y="f4"/>
                    </a:lnTo>
                    <a:lnTo>
                      <a:pt x="f1" y="f2"/>
                    </a:lnTo>
                    <a:close/>
                  </a:path>
                  <a:path w="522605" h="183515">
                    <a:moveTo>
                      <a:pt x="f5" y="f6"/>
                    </a:moveTo>
                    <a:lnTo>
                      <a:pt x="f7" y="f6"/>
                    </a:lnTo>
                    <a:lnTo>
                      <a:pt x="f7" y="f2"/>
                    </a:lnTo>
                    <a:lnTo>
                      <a:pt x="f8" y="f2"/>
                    </a:lnTo>
                    <a:lnTo>
                      <a:pt x="f8" y="f6"/>
                    </a:lnTo>
                    <a:lnTo>
                      <a:pt x="f9" y="f6"/>
                    </a:lnTo>
                    <a:lnTo>
                      <a:pt x="f10" y="f6"/>
                    </a:lnTo>
                    <a:lnTo>
                      <a:pt x="f10" y="f2"/>
                    </a:lnTo>
                    <a:lnTo>
                      <a:pt x="f0" y="f2"/>
                    </a:lnTo>
                    <a:lnTo>
                      <a:pt x="f0" y="f6"/>
                    </a:lnTo>
                    <a:lnTo>
                      <a:pt x="f0" y="f11"/>
                    </a:lnTo>
                    <a:lnTo>
                      <a:pt x="f9" y="f11"/>
                    </a:lnTo>
                    <a:lnTo>
                      <a:pt x="f7" y="f11"/>
                    </a:lnTo>
                    <a:lnTo>
                      <a:pt x="f12" y="f11"/>
                    </a:lnTo>
                    <a:lnTo>
                      <a:pt x="f12" y="f13"/>
                    </a:lnTo>
                    <a:lnTo>
                      <a:pt x="f5" y="f13"/>
                    </a:lnTo>
                    <a:lnTo>
                      <a:pt x="f5" y="f11"/>
                    </a:lnTo>
                    <a:lnTo>
                      <a:pt x="f5" y="f6"/>
                    </a:lnTo>
                    <a:close/>
                  </a:path>
                  <a:path w="522605" h="183515">
                    <a:moveTo>
                      <a:pt x="f14" y="f4"/>
                    </a:moveTo>
                    <a:lnTo>
                      <a:pt x="f15" y="f4"/>
                    </a:lnTo>
                    <a:lnTo>
                      <a:pt x="f15" y="f16"/>
                    </a:lnTo>
                    <a:lnTo>
                      <a:pt x="f17" y="f16"/>
                    </a:lnTo>
                    <a:lnTo>
                      <a:pt x="f17" y="f18"/>
                    </a:lnTo>
                    <a:lnTo>
                      <a:pt x="f15" y="f18"/>
                    </a:lnTo>
                    <a:lnTo>
                      <a:pt x="f15" y="f19"/>
                    </a:lnTo>
                    <a:lnTo>
                      <a:pt x="f20" y="f19"/>
                    </a:lnTo>
                    <a:lnTo>
                      <a:pt x="f20" y="f0"/>
                    </a:lnTo>
                    <a:lnTo>
                      <a:pt x="f21" y="f0"/>
                    </a:lnTo>
                    <a:lnTo>
                      <a:pt x="f21" y="f19"/>
                    </a:lnTo>
                    <a:lnTo>
                      <a:pt x="f21" y="f18"/>
                    </a:lnTo>
                    <a:lnTo>
                      <a:pt x="f21" y="f16"/>
                    </a:lnTo>
                    <a:lnTo>
                      <a:pt x="f21" y="f4"/>
                    </a:lnTo>
                    <a:lnTo>
                      <a:pt x="f21" y="f22"/>
                    </a:lnTo>
                    <a:lnTo>
                      <a:pt x="f14" y="f22"/>
                    </a:lnTo>
                    <a:lnTo>
                      <a:pt x="f14" y="f4"/>
                    </a:lnTo>
                    <a:close/>
                  </a:path>
                  <a:path w="522605" h="183515">
                    <a:moveTo>
                      <a:pt x="f23" y="f2"/>
                    </a:moveTo>
                    <a:lnTo>
                      <a:pt x="f24" y="f2"/>
                    </a:lnTo>
                    <a:lnTo>
                      <a:pt x="f24" y="f25"/>
                    </a:lnTo>
                    <a:lnTo>
                      <a:pt x="f26" y="f25"/>
                    </a:lnTo>
                    <a:lnTo>
                      <a:pt x="f26" y="f2"/>
                    </a:lnTo>
                    <a:lnTo>
                      <a:pt x="f27" y="f2"/>
                    </a:lnTo>
                    <a:lnTo>
                      <a:pt x="f27" y="f25"/>
                    </a:lnTo>
                    <a:lnTo>
                      <a:pt x="f27" y="f28"/>
                    </a:lnTo>
                    <a:lnTo>
                      <a:pt x="f27" y="f11"/>
                    </a:lnTo>
                    <a:lnTo>
                      <a:pt x="f26" y="f11"/>
                    </a:lnTo>
                    <a:lnTo>
                      <a:pt x="f26" y="f28"/>
                    </a:lnTo>
                    <a:lnTo>
                      <a:pt x="f24" y="f28"/>
                    </a:lnTo>
                    <a:lnTo>
                      <a:pt x="f24" y="f11"/>
                    </a:lnTo>
                    <a:lnTo>
                      <a:pt x="f23" y="f11"/>
                    </a:lnTo>
                    <a:lnTo>
                      <a:pt x="f23" y="f28"/>
                    </a:lnTo>
                    <a:lnTo>
                      <a:pt x="f23" y="f25"/>
                    </a:lnTo>
                    <a:lnTo>
                      <a:pt x="f23" y="f2"/>
                    </a:lnTo>
                    <a:close/>
                  </a:path>
                </a:pathLst>
              </a:custGeom>
              <a:solidFill>
                <a:srgbClr val="58595B"/>
              </a:solidFill>
              <a:ln>
                <a:noFill/>
                <a:prstDash val="solid"/>
              </a:ln>
            </p:spPr>
            <p:txBody>
              <a:bodyPr vert="horz" wrap="square" lIns="0" tIns="0" rIns="0" bIns="0" anchor="t" anchorCtr="0" compatLnSpc="0">
                <a:noAutofit/>
              </a:bodyPr>
              <a:lstStyle/>
              <a:p>
                <a:pPr marL="0" marR="0" lvl="0" indent="0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</a:pPr>
                <a:endParaRPr lang="ru-RU" sz="1800" b="0" i="0" u="none" strike="noStrike" kern="1200">
                  <a:ln>
                    <a:noFill/>
                  </a:ln>
                  <a:latin typeface="Arial" pitchFamily="18"/>
                  <a:ea typeface="Microsoft YaHei" pitchFamily="2"/>
                  <a:cs typeface="Mangal" pitchFamily="2"/>
                </a:endParaRPr>
              </a:p>
            </p:txBody>
          </p:sp>
        </p:grpSp>
        <p:grpSp>
          <p:nvGrpSpPr>
            <p:cNvPr id="25" name="object 58"/>
            <p:cNvGrpSpPr/>
            <p:nvPr/>
          </p:nvGrpSpPr>
          <p:grpSpPr>
            <a:xfrm>
              <a:off x="2489040" y="1051560"/>
              <a:ext cx="291240" cy="150120"/>
              <a:chOff x="2489040" y="1051560"/>
              <a:chExt cx="291240" cy="150120"/>
            </a:xfrm>
          </p:grpSpPr>
          <p:pic>
            <p:nvPicPr>
              <p:cNvPr id="26" name="object 59"/>
              <p:cNvPicPr>
                <a:picLocks noChangeAspect="1"/>
              </p:cNvPicPr>
              <p:nvPr/>
            </p:nvPicPr>
            <p:blipFill>
              <a:blip r:embed="rId13">
                <a:alphaModFix/>
              </a:blip>
              <a:srcRect/>
              <a:stretch>
                <a:fillRect/>
              </a:stretch>
            </p:blipFill>
            <p:spPr>
              <a:xfrm>
                <a:off x="2489040" y="1051560"/>
                <a:ext cx="129600" cy="150120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27" name="object 60"/>
              <p:cNvPicPr>
                <a:picLocks noChangeAspect="1"/>
              </p:cNvPicPr>
              <p:nvPr/>
            </p:nvPicPr>
            <p:blipFill>
              <a:blip r:embed="rId14">
                <a:alphaModFix/>
              </a:blip>
              <a:srcRect/>
              <a:stretch>
                <a:fillRect/>
              </a:stretch>
            </p:blipFill>
            <p:spPr>
              <a:xfrm>
                <a:off x="2659320" y="1051560"/>
                <a:ext cx="120960" cy="150120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grpSp>
          <p:nvGrpSpPr>
            <p:cNvPr id="28" name="object 61"/>
            <p:cNvGrpSpPr/>
            <p:nvPr/>
          </p:nvGrpSpPr>
          <p:grpSpPr>
            <a:xfrm>
              <a:off x="1556639" y="1284480"/>
              <a:ext cx="1473481" cy="188280"/>
              <a:chOff x="1556639" y="1284480"/>
              <a:chExt cx="1473481" cy="188280"/>
            </a:xfrm>
          </p:grpSpPr>
          <p:pic>
            <p:nvPicPr>
              <p:cNvPr id="29" name="object 62"/>
              <p:cNvPicPr>
                <a:picLocks noChangeAspect="1"/>
              </p:cNvPicPr>
              <p:nvPr/>
            </p:nvPicPr>
            <p:blipFill>
              <a:blip r:embed="rId15">
                <a:alphaModFix/>
              </a:blip>
              <a:srcRect/>
              <a:stretch>
                <a:fillRect/>
              </a:stretch>
            </p:blipFill>
            <p:spPr>
              <a:xfrm>
                <a:off x="1556639" y="1292040"/>
                <a:ext cx="142920" cy="155520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30" name="object 63"/>
              <p:cNvPicPr>
                <a:picLocks noChangeAspect="1"/>
              </p:cNvPicPr>
              <p:nvPr/>
            </p:nvPicPr>
            <p:blipFill>
              <a:blip r:embed="rId16">
                <a:alphaModFix/>
              </a:blip>
              <a:srcRect/>
              <a:stretch>
                <a:fillRect/>
              </a:stretch>
            </p:blipFill>
            <p:spPr>
              <a:xfrm>
                <a:off x="1725839" y="1292040"/>
                <a:ext cx="164160" cy="155520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31" name="object 64"/>
              <p:cNvPicPr>
                <a:picLocks noChangeAspect="1"/>
              </p:cNvPicPr>
              <p:nvPr/>
            </p:nvPicPr>
            <p:blipFill>
              <a:blip r:embed="rId17">
                <a:alphaModFix/>
              </a:blip>
              <a:srcRect/>
              <a:stretch>
                <a:fillRect/>
              </a:stretch>
            </p:blipFill>
            <p:spPr>
              <a:xfrm>
                <a:off x="1918079" y="1284480"/>
                <a:ext cx="360000" cy="188280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32" name="object 65"/>
              <p:cNvPicPr>
                <a:picLocks noChangeAspect="1"/>
              </p:cNvPicPr>
              <p:nvPr/>
            </p:nvPicPr>
            <p:blipFill>
              <a:blip r:embed="rId18">
                <a:alphaModFix/>
              </a:blip>
              <a:srcRect/>
              <a:stretch>
                <a:fillRect/>
              </a:stretch>
            </p:blipFill>
            <p:spPr>
              <a:xfrm>
                <a:off x="2300400" y="1292040"/>
                <a:ext cx="164160" cy="155520"/>
              </a:xfrm>
              <a:prstGeom prst="rect">
                <a:avLst/>
              </a:prstGeom>
              <a:noFill/>
              <a:ln>
                <a:noFill/>
              </a:ln>
            </p:spPr>
          </p:pic>
          <p:sp>
            <p:nvSpPr>
              <p:cNvPr id="33" name="object 66"/>
              <p:cNvSpPr/>
              <p:nvPr/>
            </p:nvSpPr>
            <p:spPr>
              <a:xfrm>
                <a:off x="2494440" y="1290960"/>
                <a:ext cx="138240" cy="149760"/>
              </a:xfrm>
              <a:custGeom>
                <a:avLst/>
                <a:gdLst>
                  <a:gd name="f0" fmla="val 0"/>
                  <a:gd name="f1" fmla="val 137807"/>
                  <a:gd name="f2" fmla="val 103035"/>
                  <a:gd name="f3" fmla="val 59690"/>
                  <a:gd name="f4" fmla="val 34772"/>
                  <a:gd name="f5" fmla="val 88900"/>
                  <a:gd name="f6" fmla="val 149860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</a:cxnLst>
                <a:rect l="l" t="t" r="r" b="b"/>
                <a:pathLst>
                  <a:path w="138430" h="149859">
                    <a:moveTo>
                      <a:pt x="f1" y="f0"/>
                    </a:moveTo>
                    <a:lnTo>
                      <a:pt x="f2" y="f0"/>
                    </a:lnTo>
                    <a:lnTo>
                      <a:pt x="f2" y="f3"/>
                    </a:lnTo>
                    <a:lnTo>
                      <a:pt x="f4" y="f3"/>
                    </a:lnTo>
                    <a:lnTo>
                      <a:pt x="f4" y="f0"/>
                    </a:lnTo>
                    <a:lnTo>
                      <a:pt x="f0" y="f0"/>
                    </a:lnTo>
                    <a:lnTo>
                      <a:pt x="f0" y="f3"/>
                    </a:lnTo>
                    <a:lnTo>
                      <a:pt x="f0" y="f5"/>
                    </a:lnTo>
                    <a:lnTo>
                      <a:pt x="f0" y="f6"/>
                    </a:lnTo>
                    <a:lnTo>
                      <a:pt x="f4" y="f6"/>
                    </a:lnTo>
                    <a:lnTo>
                      <a:pt x="f4" y="f5"/>
                    </a:lnTo>
                    <a:lnTo>
                      <a:pt x="f2" y="f5"/>
                    </a:lnTo>
                    <a:lnTo>
                      <a:pt x="f2" y="f6"/>
                    </a:lnTo>
                    <a:lnTo>
                      <a:pt x="f1" y="f6"/>
                    </a:lnTo>
                    <a:lnTo>
                      <a:pt x="f1" y="f5"/>
                    </a:lnTo>
                    <a:lnTo>
                      <a:pt x="f1" y="f3"/>
                    </a:lnTo>
                    <a:lnTo>
                      <a:pt x="f1" y="f0"/>
                    </a:lnTo>
                    <a:close/>
                  </a:path>
                </a:pathLst>
              </a:custGeom>
              <a:solidFill>
                <a:srgbClr val="58595B"/>
              </a:solidFill>
              <a:ln>
                <a:noFill/>
                <a:prstDash val="solid"/>
              </a:ln>
            </p:spPr>
            <p:txBody>
              <a:bodyPr vert="horz" wrap="square" lIns="0" tIns="0" rIns="0" bIns="0" anchor="t" anchorCtr="0" compatLnSpc="0">
                <a:noAutofit/>
              </a:bodyPr>
              <a:lstStyle/>
              <a:p>
                <a:pPr marL="0" marR="0" lvl="0" indent="0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</a:pPr>
                <a:endParaRPr lang="ru-RU" sz="1800" b="0" i="0" u="none" strike="noStrike" kern="1200">
                  <a:ln>
                    <a:noFill/>
                  </a:ln>
                  <a:latin typeface="Arial" pitchFamily="18"/>
                  <a:ea typeface="Microsoft YaHei" pitchFamily="2"/>
                  <a:cs typeface="Mangal" pitchFamily="2"/>
                </a:endParaRPr>
              </a:p>
            </p:txBody>
          </p:sp>
          <p:pic>
            <p:nvPicPr>
              <p:cNvPr id="34" name="object 67"/>
              <p:cNvPicPr>
                <a:picLocks noChangeAspect="1"/>
              </p:cNvPicPr>
              <p:nvPr/>
            </p:nvPicPr>
            <p:blipFill>
              <a:blip r:embed="rId19">
                <a:alphaModFix/>
              </a:blip>
              <a:srcRect/>
              <a:stretch>
                <a:fillRect/>
              </a:stretch>
            </p:blipFill>
            <p:spPr>
              <a:xfrm>
                <a:off x="2661839" y="1290960"/>
                <a:ext cx="170280" cy="181440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35" name="object 68"/>
              <p:cNvPicPr>
                <a:picLocks noChangeAspect="1"/>
              </p:cNvPicPr>
              <p:nvPr/>
            </p:nvPicPr>
            <p:blipFill>
              <a:blip r:embed="rId20">
                <a:alphaModFix/>
              </a:blip>
              <a:srcRect/>
              <a:stretch>
                <a:fillRect/>
              </a:stretch>
            </p:blipFill>
            <p:spPr>
              <a:xfrm>
                <a:off x="2862000" y="1290960"/>
                <a:ext cx="168120" cy="150480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</p:grpSp>
      <p:sp>
        <p:nvSpPr>
          <p:cNvPr id="36" name="Прямоугольник: скругленные углы 2"/>
          <p:cNvSpPr/>
          <p:nvPr/>
        </p:nvSpPr>
        <p:spPr>
          <a:xfrm>
            <a:off x="6140520" y="9593640"/>
            <a:ext cx="874439" cy="858240"/>
          </a:xfrm>
          <a:custGeom>
            <a:avLst>
              <a:gd name="f0" fmla="val 3600"/>
            </a:avLst>
            <a:gdLst>
              <a:gd name="f1" fmla="val 10800000"/>
              <a:gd name="f2" fmla="val 5400000"/>
              <a:gd name="f3" fmla="val 1620000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val 45"/>
              <a:gd name="f10" fmla="val 10800"/>
              <a:gd name="f11" fmla="val -2147483647"/>
              <a:gd name="f12" fmla="val 2147483647"/>
              <a:gd name="f13" fmla="abs f4"/>
              <a:gd name="f14" fmla="abs f5"/>
              <a:gd name="f15" fmla="abs f6"/>
              <a:gd name="f16" fmla="*/ f8 1 180"/>
              <a:gd name="f17" fmla="pin 0 f0 10800"/>
              <a:gd name="f18" fmla="+- 0 0 f2"/>
              <a:gd name="f19" fmla="?: f13 f4 1"/>
              <a:gd name="f20" fmla="?: f14 f5 1"/>
              <a:gd name="f21" fmla="?: f15 f6 1"/>
              <a:gd name="f22" fmla="*/ f9 f16 1"/>
              <a:gd name="f23" fmla="+- f7 f17 0"/>
              <a:gd name="f24" fmla="*/ f19 1 21600"/>
              <a:gd name="f25" fmla="*/ f20 1 21600"/>
              <a:gd name="f26" fmla="*/ 21600 f19 1"/>
              <a:gd name="f27" fmla="*/ 21600 f20 1"/>
              <a:gd name="f28" fmla="+- 0 0 f22"/>
              <a:gd name="f29" fmla="min f25 f24"/>
              <a:gd name="f30" fmla="*/ f26 1 f21"/>
              <a:gd name="f31" fmla="*/ f27 1 f21"/>
              <a:gd name="f32" fmla="*/ f28 f1 1"/>
              <a:gd name="f33" fmla="*/ f32 1 f8"/>
              <a:gd name="f34" fmla="+- f31 0 f17"/>
              <a:gd name="f35" fmla="+- f30 0 f17"/>
              <a:gd name="f36" fmla="*/ f17 f29 1"/>
              <a:gd name="f37" fmla="*/ f7 f29 1"/>
              <a:gd name="f38" fmla="*/ f23 f29 1"/>
              <a:gd name="f39" fmla="*/ f31 f29 1"/>
              <a:gd name="f40" fmla="*/ f30 f29 1"/>
              <a:gd name="f41" fmla="+- f33 0 f2"/>
              <a:gd name="f42" fmla="+- f37 0 f38"/>
              <a:gd name="f43" fmla="+- f38 0 f37"/>
              <a:gd name="f44" fmla="*/ f34 f29 1"/>
              <a:gd name="f45" fmla="*/ f35 f29 1"/>
              <a:gd name="f46" fmla="cos 1 f41"/>
              <a:gd name="f47" fmla="abs f42"/>
              <a:gd name="f48" fmla="abs f43"/>
              <a:gd name="f49" fmla="?: f42 f18 f2"/>
              <a:gd name="f50" fmla="?: f42 f2 f18"/>
              <a:gd name="f51" fmla="?: f42 f3 f2"/>
              <a:gd name="f52" fmla="?: f42 f2 f3"/>
              <a:gd name="f53" fmla="+- f39 0 f44"/>
              <a:gd name="f54" fmla="?: f43 f18 f2"/>
              <a:gd name="f55" fmla="?: f43 f2 f18"/>
              <a:gd name="f56" fmla="+- f40 0 f45"/>
              <a:gd name="f57" fmla="+- f44 0 f39"/>
              <a:gd name="f58" fmla="+- f45 0 f40"/>
              <a:gd name="f59" fmla="?: f42 0 f1"/>
              <a:gd name="f60" fmla="?: f42 f1 0"/>
              <a:gd name="f61" fmla="+- 0 0 f46"/>
              <a:gd name="f62" fmla="?: f42 f52 f51"/>
              <a:gd name="f63" fmla="?: f42 f51 f52"/>
              <a:gd name="f64" fmla="?: f43 f50 f49"/>
              <a:gd name="f65" fmla="abs f53"/>
              <a:gd name="f66" fmla="?: f53 0 f1"/>
              <a:gd name="f67" fmla="?: f53 f1 0"/>
              <a:gd name="f68" fmla="?: f53 f54 f55"/>
              <a:gd name="f69" fmla="abs f56"/>
              <a:gd name="f70" fmla="abs f57"/>
              <a:gd name="f71" fmla="?: f56 f18 f2"/>
              <a:gd name="f72" fmla="?: f56 f2 f18"/>
              <a:gd name="f73" fmla="?: f56 f3 f2"/>
              <a:gd name="f74" fmla="?: f56 f2 f3"/>
              <a:gd name="f75" fmla="abs f58"/>
              <a:gd name="f76" fmla="?: f58 f18 f2"/>
              <a:gd name="f77" fmla="?: f58 f2 f18"/>
              <a:gd name="f78" fmla="?: f58 f60 f59"/>
              <a:gd name="f79" fmla="?: f58 f59 f60"/>
              <a:gd name="f80" fmla="*/ f17 f61 1"/>
              <a:gd name="f81" fmla="?: f43 f63 f62"/>
              <a:gd name="f82" fmla="?: f43 f67 f66"/>
              <a:gd name="f83" fmla="?: f43 f66 f67"/>
              <a:gd name="f84" fmla="?: f56 f74 f73"/>
              <a:gd name="f85" fmla="?: f56 f73 f74"/>
              <a:gd name="f86" fmla="?: f57 f72 f71"/>
              <a:gd name="f87" fmla="?: f42 f78 f79"/>
              <a:gd name="f88" fmla="?: f42 f76 f77"/>
              <a:gd name="f89" fmla="*/ f80 3163 1"/>
              <a:gd name="f90" fmla="?: f53 f82 f83"/>
              <a:gd name="f91" fmla="?: f57 f85 f84"/>
              <a:gd name="f92" fmla="*/ f89 1 7636"/>
              <a:gd name="f93" fmla="+- f7 f92 0"/>
              <a:gd name="f94" fmla="+- f30 0 f92"/>
              <a:gd name="f95" fmla="+- f31 0 f92"/>
              <a:gd name="f96" fmla="*/ f93 f29 1"/>
              <a:gd name="f97" fmla="*/ f94 f29 1"/>
              <a:gd name="f98" fmla="*/ f95 f29 1"/>
            </a:gdLst>
            <a:ahLst>
              <a:ahXY gdRefX="f0" minX="f7" maxX="f10">
                <a:pos x="f36" y="f37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96" t="f96" r="f97" b="f98"/>
            <a:pathLst>
              <a:path>
                <a:moveTo>
                  <a:pt x="f38" y="f37"/>
                </a:moveTo>
                <a:arcTo wR="f47" hR="f48" stAng="f81" swAng="f64"/>
                <a:lnTo>
                  <a:pt x="f37" y="f44"/>
                </a:lnTo>
                <a:arcTo wR="f48" hR="f65" stAng="f90" swAng="f68"/>
                <a:lnTo>
                  <a:pt x="f45" y="f39"/>
                </a:lnTo>
                <a:arcTo wR="f69" hR="f70" stAng="f91" swAng="f86"/>
                <a:lnTo>
                  <a:pt x="f40" y="f38"/>
                </a:lnTo>
                <a:arcTo wR="f75" hR="f47" stAng="f87" swAng="f88"/>
                <a:close/>
              </a:path>
            </a:pathLst>
          </a:custGeom>
          <a:solidFill>
            <a:srgbClr val="FFFFFF"/>
          </a:solidFill>
          <a:ln>
            <a:noFill/>
            <a:prstDash val="solid"/>
          </a:ln>
        </p:spPr>
        <p:txBody>
          <a:bodyPr vert="horz" wrap="square" lIns="90000" tIns="45000" rIns="90000" bIns="45000" anchor="ctr" anchorCtr="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ru-RU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37" name="Овал 3"/>
          <p:cNvSpPr/>
          <p:nvPr/>
        </p:nvSpPr>
        <p:spPr>
          <a:xfrm>
            <a:off x="6047640" y="7937640"/>
            <a:ext cx="815040" cy="815040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*/ 5419351 1 1725033"/>
              <a:gd name="f6" fmla="*/ 10800 10800 1"/>
              <a:gd name="f7" fmla="+- 0 0 0"/>
              <a:gd name="f8" fmla="+- 0 0 360"/>
              <a:gd name="f9" fmla="val 10800"/>
              <a:gd name="f10" fmla="*/ f3 1 21600"/>
              <a:gd name="f11" fmla="*/ f4 1 21600"/>
              <a:gd name="f12" fmla="*/ 0 f5 1"/>
              <a:gd name="f13" fmla="*/ f7 f0 1"/>
              <a:gd name="f14" fmla="*/ f8 f0 1"/>
              <a:gd name="f15" fmla="*/ 3163 f10 1"/>
              <a:gd name="f16" fmla="*/ 18437 f10 1"/>
              <a:gd name="f17" fmla="*/ 18437 f11 1"/>
              <a:gd name="f18" fmla="*/ 3163 f11 1"/>
              <a:gd name="f19" fmla="*/ f12 1 f2"/>
              <a:gd name="f20" fmla="*/ f13 1 f2"/>
              <a:gd name="f21" fmla="*/ f14 1 f2"/>
              <a:gd name="f22" fmla="*/ 10800 f10 1"/>
              <a:gd name="f23" fmla="*/ 0 f11 1"/>
              <a:gd name="f24" fmla="*/ 0 f10 1"/>
              <a:gd name="f25" fmla="*/ 10800 f11 1"/>
              <a:gd name="f26" fmla="*/ 21600 f11 1"/>
              <a:gd name="f27" fmla="*/ 21600 f10 1"/>
              <a:gd name="f28" fmla="+- 0 0 f19"/>
              <a:gd name="f29" fmla="+- f20 0 f1"/>
              <a:gd name="f30" fmla="+- f21 0 f1"/>
              <a:gd name="f31" fmla="*/ f28 f0 1"/>
              <a:gd name="f32" fmla="+- f30 0 f29"/>
              <a:gd name="f33" fmla="*/ f31 1 f5"/>
              <a:gd name="f34" fmla="+- f33 0 f1"/>
              <a:gd name="f35" fmla="cos 1 f34"/>
              <a:gd name="f36" fmla="sin 1 f34"/>
              <a:gd name="f37" fmla="+- 0 0 f35"/>
              <a:gd name="f38" fmla="+- 0 0 f36"/>
              <a:gd name="f39" fmla="*/ 10800 f37 1"/>
              <a:gd name="f40" fmla="*/ 10800 f38 1"/>
              <a:gd name="f41" fmla="*/ f39 f39 1"/>
              <a:gd name="f42" fmla="*/ f40 f40 1"/>
              <a:gd name="f43" fmla="+- f41 f42 0"/>
              <a:gd name="f44" fmla="sqrt f43"/>
              <a:gd name="f45" fmla="*/ f6 1 f44"/>
              <a:gd name="f46" fmla="*/ f37 f45 1"/>
              <a:gd name="f47" fmla="*/ f38 f45 1"/>
              <a:gd name="f48" fmla="+- 10800 0 f46"/>
              <a:gd name="f49" fmla="+- 10800 0 f47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9">
                <a:pos x="f22" y="f23"/>
              </a:cxn>
              <a:cxn ang="f29">
                <a:pos x="f15" y="f18"/>
              </a:cxn>
              <a:cxn ang="f29">
                <a:pos x="f24" y="f25"/>
              </a:cxn>
              <a:cxn ang="f29">
                <a:pos x="f15" y="f17"/>
              </a:cxn>
              <a:cxn ang="f29">
                <a:pos x="f22" y="f26"/>
              </a:cxn>
              <a:cxn ang="f29">
                <a:pos x="f16" y="f17"/>
              </a:cxn>
              <a:cxn ang="f29">
                <a:pos x="f27" y="f25"/>
              </a:cxn>
              <a:cxn ang="f29">
                <a:pos x="f16" y="f18"/>
              </a:cxn>
            </a:cxnLst>
            <a:rect l="f15" t="f18" r="f16" b="f17"/>
            <a:pathLst>
              <a:path w="21600" h="21600">
                <a:moveTo>
                  <a:pt x="f48" y="f49"/>
                </a:moveTo>
                <a:arcTo wR="f9" hR="f9" stAng="f29" swAng="f32"/>
                <a:close/>
              </a:path>
            </a:pathLst>
          </a:custGeom>
          <a:solidFill>
            <a:srgbClr val="FFFFFF"/>
          </a:solidFill>
          <a:ln>
            <a:noFill/>
            <a:prstDash val="solid"/>
          </a:ln>
        </p:spPr>
        <p:txBody>
          <a:bodyPr vert="horz" wrap="square" lIns="90000" tIns="45000" rIns="90000" bIns="45000" anchor="ctr" anchorCtr="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ru-RU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pic>
        <p:nvPicPr>
          <p:cNvPr id="38" name="object 48"/>
          <p:cNvPicPr>
            <a:picLocks noChangeAspect="1"/>
          </p:cNvPicPr>
          <p:nvPr/>
        </p:nvPicPr>
        <p:blipFill>
          <a:blip r:embed="rId21">
            <a:alphaModFix/>
          </a:blip>
          <a:srcRect/>
          <a:stretch>
            <a:fillRect/>
          </a:stretch>
        </p:blipFill>
        <p:spPr>
          <a:xfrm>
            <a:off x="6162120" y="8141760"/>
            <a:ext cx="601200" cy="516240"/>
          </a:xfrm>
          <a:prstGeom prst="rect">
            <a:avLst/>
          </a:prstGeom>
          <a:noFill/>
          <a:ln>
            <a:noFill/>
          </a:ln>
        </p:spPr>
      </p:pic>
      <p:pic>
        <p:nvPicPr>
          <p:cNvPr id="39" name="Рисунок 7"/>
          <p:cNvPicPr>
            <a:picLocks noChangeAspect="1"/>
          </p:cNvPicPr>
          <p:nvPr/>
        </p:nvPicPr>
        <p:blipFill>
          <a:blip r:embed="rId22">
            <a:lum bright="-50000"/>
            <a:alphaModFix/>
          </a:blip>
          <a:srcRect/>
          <a:stretch>
            <a:fillRect/>
          </a:stretch>
        </p:blipFill>
        <p:spPr>
          <a:xfrm>
            <a:off x="6153120" y="9577080"/>
            <a:ext cx="861839" cy="861839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40" name="Таблица 3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7904222"/>
              </p:ext>
            </p:extLst>
          </p:nvPr>
        </p:nvGraphicFramePr>
        <p:xfrm>
          <a:off x="445468" y="1950705"/>
          <a:ext cx="7006172" cy="5430721"/>
        </p:xfrm>
        <a:graphic>
          <a:graphicData uri="http://schemas.openxmlformats.org/drawingml/2006/table">
            <a:tbl>
              <a:tblPr/>
              <a:tblGrid>
                <a:gridCol w="870457"/>
                <a:gridCol w="4950005"/>
                <a:gridCol w="1185710"/>
              </a:tblGrid>
              <a:tr h="550448"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600" b="1" i="0" u="none" strike="noStrike" kern="1200" spc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16.02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800" b="1" i="0" u="none" strike="noStrike" kern="1200" spc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Calibri Light" pitchFamily="2"/>
                        </a:rPr>
                        <a:t>Клуб любителей настольных игр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800" b="0" i="0" u="none" strike="noStrike" kern="1200" spc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Calibri" pitchFamily="18"/>
                          <a:ea typeface="Microsoft YaHei" pitchFamily="2"/>
                          <a:cs typeface="Calibri" pitchFamily="2"/>
                        </a:rPr>
                        <a:t>15:00</a:t>
                      </a:r>
                    </a:p>
                  </a:txBody>
                  <a:tcPr/>
                </a:tc>
              </a:tr>
              <a:tr h="465829">
                <a:tc>
                  <a:txBody>
                    <a:bodyPr/>
                    <a:lstStyle/>
                    <a:p>
                      <a:pPr marL="0" marR="0" lvl="0" indent="0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800" b="1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Calibri" pitchFamily="18"/>
                          <a:ea typeface="Microsoft YaHei" pitchFamily="2"/>
                          <a:cs typeface="Calibri" pitchFamily="2"/>
                        </a:rPr>
                        <a:t>17.02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600" b="1" i="0" u="none" strike="noStrike" kern="1200" spc="0">
                          <a:ln>
                            <a:noFill/>
                          </a:ln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«Масленица хороша-широка ее душа»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8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Calibri" pitchFamily="18"/>
                          <a:ea typeface="Microsoft YaHei" pitchFamily="2"/>
                          <a:cs typeface="Calibri" pitchFamily="2"/>
                        </a:rPr>
                        <a:t>15:00</a:t>
                      </a:r>
                    </a:p>
                  </a:txBody>
                  <a:tcPr/>
                </a:tc>
              </a:tr>
              <a:tr h="576433">
                <a:tc>
                  <a:txBody>
                    <a:bodyPr/>
                    <a:lstStyle/>
                    <a:p>
                      <a:pPr marL="0" marR="0" lvl="0" indent="0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800" b="1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Calibri" pitchFamily="18"/>
                          <a:ea typeface="Microsoft YaHei" pitchFamily="2"/>
                          <a:cs typeface="Calibri" pitchFamily="2"/>
                        </a:rPr>
                        <a:t>18.02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600" b="1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Calibri Light" pitchFamily="2"/>
                        </a:rPr>
                        <a:t>Урок компьютерной грамотности «Смартфон-это просто»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8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Calibri" pitchFamily="18"/>
                          <a:ea typeface="Microsoft YaHei" pitchFamily="2"/>
                          <a:cs typeface="Calibri" pitchFamily="2"/>
                        </a:rPr>
                        <a:t>15:00</a:t>
                      </a:r>
                    </a:p>
                  </a:txBody>
                  <a:tcPr/>
                </a:tc>
              </a:tr>
              <a:tr h="576433"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600" b="1" i="0" u="none" strike="noStrike" kern="1200" spc="0">
                          <a:ln>
                            <a:noFill/>
                          </a:ln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19.02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600" b="1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Оказание помощи СВО. Плетение маскировочных сетей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8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Calibri" pitchFamily="18"/>
                          <a:ea typeface="Microsoft YaHei" pitchFamily="2"/>
                          <a:cs typeface="Calibri" pitchFamily="2"/>
                        </a:rPr>
                        <a:t>15:00</a:t>
                      </a:r>
                    </a:p>
                  </a:txBody>
                  <a:tcPr/>
                </a:tc>
              </a:tr>
              <a:tr h="596978"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800" b="1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20.02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600" b="1" i="0" u="none" strike="noStrike" kern="1200" spc="0">
                          <a:ln>
                            <a:noFill/>
                          </a:ln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Мероприятие, посвященное Дню защитника Отечества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8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Calibri" pitchFamily="18"/>
                          <a:ea typeface="Microsoft YaHei" pitchFamily="2"/>
                          <a:cs typeface="Calibri" pitchFamily="2"/>
                        </a:rPr>
                        <a:t>15:00</a:t>
                      </a:r>
                    </a:p>
                  </a:txBody>
                  <a:tcPr/>
                </a:tc>
              </a:tr>
              <a:tr h="576433"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600" b="1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24.02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600" b="1" i="0" u="none" strike="noStrike" kern="1200" spc="0">
                          <a:ln>
                            <a:noFill/>
                          </a:ln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Круглый стол на тему «Святое дело Родине служить»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8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Calibri" pitchFamily="18"/>
                          <a:ea typeface="Microsoft YaHei" pitchFamily="2"/>
                          <a:cs typeface="Calibri" pitchFamily="2"/>
                        </a:rPr>
                        <a:t>15:00</a:t>
                      </a:r>
                    </a:p>
                  </a:txBody>
                  <a:tcPr/>
                </a:tc>
              </a:tr>
              <a:tr h="693011"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600" b="1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25.02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600" b="1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Просмотр и обсуждение фильма Русского географического общества Открывая Ямал»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8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Calibri" pitchFamily="18"/>
                          <a:ea typeface="Microsoft YaHei" pitchFamily="2"/>
                          <a:cs typeface="Calibri" pitchFamily="2"/>
                        </a:rPr>
                        <a:t>15:00</a:t>
                      </a:r>
                    </a:p>
                  </a:txBody>
                  <a:tcPr/>
                </a:tc>
              </a:tr>
              <a:tr h="693011"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600" b="1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26.02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600" b="1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Оказание помощи СВО. Плетение маскировочных сетей.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8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Calibri" pitchFamily="18"/>
                          <a:ea typeface="Microsoft YaHei" pitchFamily="2"/>
                          <a:cs typeface="Calibri" pitchFamily="2"/>
                        </a:rPr>
                        <a:t>15:00</a:t>
                      </a:r>
                    </a:p>
                  </a:txBody>
                  <a:tcPr/>
                </a:tc>
              </a:tr>
              <a:tr h="694084"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600" b="1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27.02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600" b="1" i="0" u="none" strike="noStrike" kern="1200" spc="0" dirty="0">
                          <a:ln>
                            <a:noFill/>
                          </a:ln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Занятие оздоровительной гимнастикой «здоровье в движении»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800" b="0" i="0" u="none" strike="noStrike" kern="1200" spc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Calibri" pitchFamily="18"/>
                          <a:ea typeface="Microsoft YaHei" pitchFamily="2"/>
                          <a:cs typeface="Calibri" pitchFamily="2"/>
                        </a:rPr>
                        <a:t>15:00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бычный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152</TotalTime>
  <Words>242</Words>
  <Application>Microsoft Office PowerPoint</Application>
  <PresentationFormat>Произвольный</PresentationFormat>
  <Paragraphs>74</Paragraphs>
  <Slides>2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9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12" baseType="lpstr">
      <vt:lpstr>Arial Unicode MS</vt:lpstr>
      <vt:lpstr>Microsoft YaHei</vt:lpstr>
      <vt:lpstr>Arial</vt:lpstr>
      <vt:lpstr>Calibri</vt:lpstr>
      <vt:lpstr>Calibri Light</vt:lpstr>
      <vt:lpstr>Mangal</vt:lpstr>
      <vt:lpstr>StarSymbol</vt:lpstr>
      <vt:lpstr>Tahoma</vt:lpstr>
      <vt:lpstr>Times New Roman</vt:lpstr>
      <vt:lpstr>Обычный</vt:lpstr>
      <vt:lpstr>МЕРОПРИЯТИЯ НА ФЕВРАЛЬ 2026</vt:lpstr>
      <vt:lpstr>МЕРОПРИЯТИЯ НА ФЕВРАЛЬ 2026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ФЕВРАЛЬ  2026</dc:title>
  <dc:creator>Сомова Светлана Петровна</dc:creator>
  <cp:lastModifiedBy>Сомова Светлана Петровна</cp:lastModifiedBy>
  <cp:revision>7</cp:revision>
  <dcterms:modified xsi:type="dcterms:W3CDTF">2026-01-30T12:36:48Z</dcterms:modified>
</cp:coreProperties>
</file>