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_rels/slideMaster5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_rels/presentation.xml.rels" ContentType="application/vnd.openxmlformats-package.relationships+xml"/>
  <Override PartName="/ppt/media/image1.png" ContentType="image/png"/>
  <Override PartName="/ppt/media/image2.jpeg" ContentType="image/jpeg"/>
  <Override PartName="/ppt/slideLayouts/_rels/slideLayout6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.xml.rels" ContentType="application/vnd.openxmlformats-package.relationshi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50" r:id="rId3"/>
    <p:sldMasterId id="2147483652" r:id="rId4"/>
    <p:sldMasterId id="2147483654" r:id="rId5"/>
    <p:sldMasterId id="2147483656" r:id="rId6"/>
  </p:sldMasterIdLst>
  <p:sldIdLst>
    <p:sldId id="256" r:id="rId7"/>
    <p:sldId id="257" r:id="rId8"/>
    <p:sldId id="258" r:id="rId9"/>
    <p:sldId id="259" r:id="rId10"/>
    <p:sldId id="260" r:id="rId11"/>
    <p:sldId id="261" r:id="rId12"/>
  </p:sldIdLst>
  <p:sldSz cx="7556500" cy="1069340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377640" y="426600"/>
            <a:ext cx="6800400" cy="1785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/>
          </p:nvPr>
        </p:nvSpPr>
        <p:spPr>
          <a:xfrm>
            <a:off x="377640" y="2502000"/>
            <a:ext cx="6800400" cy="6201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3C43FE20-91D3-4B0F-A411-502598CF814D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2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377640" y="426600"/>
            <a:ext cx="6800400" cy="1785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22" name="PlaceHolder 2"/>
          <p:cNvSpPr>
            <a:spLocks noGrp="1"/>
          </p:cNvSpPr>
          <p:nvPr>
            <p:ph/>
          </p:nvPr>
        </p:nvSpPr>
        <p:spPr>
          <a:xfrm>
            <a:off x="377640" y="2502000"/>
            <a:ext cx="6800400" cy="6201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95C8210A-858D-4205-9389-C4B6A3EB3914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5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377640" y="426600"/>
            <a:ext cx="6800400" cy="1785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/>
          </p:nvPr>
        </p:nvSpPr>
        <p:spPr>
          <a:xfrm>
            <a:off x="377640" y="2502000"/>
            <a:ext cx="6800400" cy="6201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p>
            <a:fld id="{2E6E23E8-AA0D-42A6-8CFC-5591B6C39221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8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title"/>
          </p:nvPr>
        </p:nvSpPr>
        <p:spPr>
          <a:xfrm>
            <a:off x="377640" y="426600"/>
            <a:ext cx="6800400" cy="1785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6" name="PlaceHolder 2"/>
          <p:cNvSpPr>
            <a:spLocks noGrp="1"/>
          </p:cNvSpPr>
          <p:nvPr>
            <p:ph/>
          </p:nvPr>
        </p:nvSpPr>
        <p:spPr>
          <a:xfrm>
            <a:off x="377640" y="2502000"/>
            <a:ext cx="6800400" cy="6201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2"/>
          </p:nvPr>
        </p:nvSpPr>
        <p:spPr/>
        <p:txBody>
          <a:bodyPr/>
          <a:p>
            <a:fld id="{8F223559-D4CD-4F2F-8303-C50BE12E545C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1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377640" y="426600"/>
            <a:ext cx="6800400" cy="1785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/>
          </p:nvPr>
        </p:nvSpPr>
        <p:spPr>
          <a:xfrm>
            <a:off x="377640" y="2502000"/>
            <a:ext cx="6800400" cy="6201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5"/>
          </p:nvPr>
        </p:nvSpPr>
        <p:spPr/>
        <p:txBody>
          <a:bodyPr/>
          <a:p>
            <a:fld id="{B743CA14-D1B0-4BE5-9FC3-D2D9926E05EC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4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377640" y="426600"/>
            <a:ext cx="6800400" cy="1785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/>
          </p:nvPr>
        </p:nvSpPr>
        <p:spPr>
          <a:xfrm>
            <a:off x="377640" y="2502000"/>
            <a:ext cx="6800400" cy="6201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5"/>
          </p:nvPr>
        </p:nvSpPr>
        <p:spPr/>
        <p:txBody>
          <a:bodyPr/>
          <a:p>
            <a:fld id="{FD1ADB7A-E9E8-4404-A19B-3D348DE6B2F9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4"/>
          </p:nvPr>
        </p:nvSpPr>
        <p:spPr/>
        <p:txBody>
          <a:bodyPr/>
          <a:p>
            <a:r>
              <a:rPr lang="ru-RU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2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3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4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5.xml"/><Relationship Id="rId4" Type="http://schemas.openxmlformats.org/officeDocument/2006/relationships/slideLayout" Target="../slideLayouts/slideLayout6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chemeClr val="lt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bg object 16"/>
          <p:cNvSpPr/>
          <p:nvPr/>
        </p:nvSpPr>
        <p:spPr>
          <a:xfrm>
            <a:off x="115200" y="1116000"/>
            <a:ext cx="7344000" cy="346320"/>
          </a:xfrm>
          <a:custGeom>
            <a:avLst/>
            <a:gdLst>
              <a:gd name="textAreaLeft" fmla="*/ 0 w 7344000"/>
              <a:gd name="textAreaRight" fmla="*/ 7344360 w 7344000"/>
              <a:gd name="textAreaTop" fmla="*/ 0 h 346320"/>
              <a:gd name="textAreaBottom" fmla="*/ 346680 h 346320"/>
            </a:gdLst>
            <a:ahLst/>
            <a:rect l="textAreaLeft" t="textAreaTop" r="textAreaRight" b="textAreaBottom"/>
            <a:pathLst>
              <a:path w="7344409" h="346709">
                <a:moveTo>
                  <a:pt x="7344003" y="0"/>
                </a:moveTo>
                <a:lnTo>
                  <a:pt x="0" y="0"/>
                </a:lnTo>
                <a:lnTo>
                  <a:pt x="0" y="346278"/>
                </a:lnTo>
                <a:lnTo>
                  <a:pt x="7344003" y="346278"/>
                </a:lnTo>
                <a:lnTo>
                  <a:pt x="7344003" y="0"/>
                </a:lnTo>
                <a:close/>
              </a:path>
            </a:pathLst>
          </a:custGeom>
          <a:solidFill>
            <a:srgbClr val="e6e7e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" name="bg object 17"/>
          <p:cNvSpPr/>
          <p:nvPr/>
        </p:nvSpPr>
        <p:spPr>
          <a:xfrm>
            <a:off x="115200" y="118800"/>
            <a:ext cx="302400" cy="9944280"/>
          </a:xfrm>
          <a:custGeom>
            <a:avLst/>
            <a:gdLst>
              <a:gd name="textAreaLeft" fmla="*/ 0 w 302400"/>
              <a:gd name="textAreaRight" fmla="*/ 302760 w 302400"/>
              <a:gd name="textAreaTop" fmla="*/ 0 h 9944280"/>
              <a:gd name="textAreaBottom" fmla="*/ 9944640 h 9944280"/>
            </a:gdLst>
            <a:ahLst/>
            <a:rect l="textAreaLeft" t="textAreaTop" r="textAreaRight" b="textAreaBottom"/>
            <a:pathLst>
              <a:path w="302895" h="9944735">
                <a:moveTo>
                  <a:pt x="302399" y="1343393"/>
                </a:moveTo>
                <a:lnTo>
                  <a:pt x="0" y="1343393"/>
                </a:lnTo>
                <a:lnTo>
                  <a:pt x="0" y="9944151"/>
                </a:lnTo>
                <a:lnTo>
                  <a:pt x="302399" y="9944151"/>
                </a:lnTo>
                <a:lnTo>
                  <a:pt x="302399" y="1343393"/>
                </a:lnTo>
                <a:close/>
              </a:path>
              <a:path w="302895" h="9944735">
                <a:moveTo>
                  <a:pt x="302399" y="0"/>
                </a:moveTo>
                <a:lnTo>
                  <a:pt x="0" y="0"/>
                </a:lnTo>
                <a:lnTo>
                  <a:pt x="0" y="997102"/>
                </a:lnTo>
                <a:lnTo>
                  <a:pt x="302399" y="997102"/>
                </a:lnTo>
                <a:lnTo>
                  <a:pt x="302399" y="0"/>
                </a:lnTo>
                <a:close/>
              </a:path>
            </a:pathLst>
          </a:custGeom>
          <a:solidFill>
            <a:srgbClr val="005e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2" name="bg object 18"/>
          <p:cNvSpPr/>
          <p:nvPr/>
        </p:nvSpPr>
        <p:spPr>
          <a:xfrm>
            <a:off x="115200" y="10063080"/>
            <a:ext cx="7344000" cy="526680"/>
          </a:xfrm>
          <a:custGeom>
            <a:avLst/>
            <a:gdLst>
              <a:gd name="textAreaLeft" fmla="*/ 0 w 7344000"/>
              <a:gd name="textAreaRight" fmla="*/ 7344360 w 7344000"/>
              <a:gd name="textAreaTop" fmla="*/ 0 h 526680"/>
              <a:gd name="textAreaBottom" fmla="*/ 527040 h 526680"/>
            </a:gdLst>
            <a:ahLst/>
            <a:rect l="textAreaLeft" t="textAreaTop" r="textAreaRight" b="textAreaBottom"/>
            <a:pathLst>
              <a:path w="7344409" h="527050">
                <a:moveTo>
                  <a:pt x="7344003" y="0"/>
                </a:moveTo>
                <a:lnTo>
                  <a:pt x="0" y="0"/>
                </a:lnTo>
                <a:lnTo>
                  <a:pt x="0" y="526453"/>
                </a:lnTo>
                <a:lnTo>
                  <a:pt x="7344003" y="526453"/>
                </a:lnTo>
                <a:lnTo>
                  <a:pt x="7344003" y="0"/>
                </a:lnTo>
                <a:close/>
              </a:path>
            </a:pathLst>
          </a:custGeom>
          <a:solidFill>
            <a:srgbClr val="e6e7e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pic>
        <p:nvPicPr>
          <p:cNvPr id="3" name="bg object 19" descr=""/>
          <p:cNvPicPr/>
          <p:nvPr/>
        </p:nvPicPr>
        <p:blipFill>
          <a:blip r:embed="rId2"/>
          <a:stretch/>
        </p:blipFill>
        <p:spPr>
          <a:xfrm>
            <a:off x="745200" y="375120"/>
            <a:ext cx="434520" cy="4431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" name="bg object 20"/>
          <p:cNvSpPr/>
          <p:nvPr/>
        </p:nvSpPr>
        <p:spPr>
          <a:xfrm>
            <a:off x="5962320" y="10255320"/>
            <a:ext cx="1265760" cy="176760"/>
          </a:xfrm>
          <a:custGeom>
            <a:avLst/>
            <a:gdLst>
              <a:gd name="textAreaLeft" fmla="*/ 0 w 1265760"/>
              <a:gd name="textAreaRight" fmla="*/ 1266120 w 1265760"/>
              <a:gd name="textAreaTop" fmla="*/ 0 h 176760"/>
              <a:gd name="textAreaBottom" fmla="*/ 177120 h 176760"/>
            </a:gdLst>
            <a:ahLst/>
            <a:rect l="textAreaLeft" t="textAreaTop" r="textAreaRight" b="textAreaBottom"/>
            <a:pathLst>
              <a:path w="1266190" h="177165">
                <a:moveTo>
                  <a:pt x="42418" y="1523"/>
                </a:moveTo>
                <a:lnTo>
                  <a:pt x="29789" y="1789"/>
                </a:lnTo>
                <a:lnTo>
                  <a:pt x="18542" y="2508"/>
                </a:lnTo>
                <a:lnTo>
                  <a:pt x="8628" y="3559"/>
                </a:lnTo>
                <a:lnTo>
                  <a:pt x="0" y="4825"/>
                </a:lnTo>
                <a:lnTo>
                  <a:pt x="0" y="173989"/>
                </a:lnTo>
                <a:lnTo>
                  <a:pt x="22098" y="173989"/>
                </a:lnTo>
                <a:lnTo>
                  <a:pt x="22098" y="105409"/>
                </a:lnTo>
                <a:lnTo>
                  <a:pt x="56873" y="105409"/>
                </a:lnTo>
                <a:lnTo>
                  <a:pt x="69754" y="102203"/>
                </a:lnTo>
                <a:lnTo>
                  <a:pt x="82133" y="96325"/>
                </a:lnTo>
                <a:lnTo>
                  <a:pt x="90952" y="89153"/>
                </a:lnTo>
                <a:lnTo>
                  <a:pt x="33020" y="89153"/>
                </a:lnTo>
                <a:lnTo>
                  <a:pt x="26924" y="88645"/>
                </a:lnTo>
                <a:lnTo>
                  <a:pt x="22098" y="87375"/>
                </a:lnTo>
                <a:lnTo>
                  <a:pt x="22098" y="20827"/>
                </a:lnTo>
                <a:lnTo>
                  <a:pt x="25908" y="19811"/>
                </a:lnTo>
                <a:lnTo>
                  <a:pt x="33274" y="19049"/>
                </a:lnTo>
                <a:lnTo>
                  <a:pt x="93449" y="19049"/>
                </a:lnTo>
                <a:lnTo>
                  <a:pt x="90424" y="15747"/>
                </a:lnTo>
                <a:lnTo>
                  <a:pt x="81708" y="9667"/>
                </a:lnTo>
                <a:lnTo>
                  <a:pt x="70802" y="5206"/>
                </a:lnTo>
                <a:lnTo>
                  <a:pt x="57705" y="2460"/>
                </a:lnTo>
                <a:lnTo>
                  <a:pt x="42418" y="1523"/>
                </a:lnTo>
                <a:close/>
              </a:path>
              <a:path w="1266190" h="177165">
                <a:moveTo>
                  <a:pt x="56873" y="105409"/>
                </a:moveTo>
                <a:lnTo>
                  <a:pt x="22098" y="105409"/>
                </a:lnTo>
                <a:lnTo>
                  <a:pt x="27178" y="106679"/>
                </a:lnTo>
                <a:lnTo>
                  <a:pt x="33274" y="106933"/>
                </a:lnTo>
                <a:lnTo>
                  <a:pt x="39878" y="106933"/>
                </a:lnTo>
                <a:lnTo>
                  <a:pt x="55518" y="105747"/>
                </a:lnTo>
                <a:lnTo>
                  <a:pt x="56873" y="105409"/>
                </a:lnTo>
                <a:close/>
              </a:path>
              <a:path w="1266190" h="177165">
                <a:moveTo>
                  <a:pt x="93449" y="19049"/>
                </a:moveTo>
                <a:lnTo>
                  <a:pt x="42926" y="19049"/>
                </a:lnTo>
                <a:lnTo>
                  <a:pt x="59523" y="21109"/>
                </a:lnTo>
                <a:lnTo>
                  <a:pt x="72263" y="27336"/>
                </a:lnTo>
                <a:lnTo>
                  <a:pt x="80430" y="37802"/>
                </a:lnTo>
                <a:lnTo>
                  <a:pt x="83312" y="52577"/>
                </a:lnTo>
                <a:lnTo>
                  <a:pt x="80355" y="68258"/>
                </a:lnTo>
                <a:lnTo>
                  <a:pt x="71850" y="79724"/>
                </a:lnTo>
                <a:lnTo>
                  <a:pt x="58344" y="86760"/>
                </a:lnTo>
                <a:lnTo>
                  <a:pt x="40386" y="89153"/>
                </a:lnTo>
                <a:lnTo>
                  <a:pt x="90952" y="89153"/>
                </a:lnTo>
                <a:lnTo>
                  <a:pt x="105410" y="51561"/>
                </a:lnTo>
                <a:lnTo>
                  <a:pt x="104390" y="40679"/>
                </a:lnTo>
                <a:lnTo>
                  <a:pt x="101441" y="30987"/>
                </a:lnTo>
                <a:lnTo>
                  <a:pt x="96730" y="22629"/>
                </a:lnTo>
                <a:lnTo>
                  <a:pt x="93449" y="19049"/>
                </a:lnTo>
                <a:close/>
              </a:path>
              <a:path w="1266190" h="177165">
                <a:moveTo>
                  <a:pt x="232410" y="2793"/>
                </a:moveTo>
                <a:lnTo>
                  <a:pt x="140208" y="2793"/>
                </a:lnTo>
                <a:lnTo>
                  <a:pt x="140208" y="173989"/>
                </a:lnTo>
                <a:lnTo>
                  <a:pt x="162306" y="173989"/>
                </a:lnTo>
                <a:lnTo>
                  <a:pt x="162306" y="96519"/>
                </a:lnTo>
                <a:lnTo>
                  <a:pt x="227076" y="96519"/>
                </a:lnTo>
                <a:lnTo>
                  <a:pt x="227076" y="78231"/>
                </a:lnTo>
                <a:lnTo>
                  <a:pt x="162306" y="78231"/>
                </a:lnTo>
                <a:lnTo>
                  <a:pt x="162306" y="21335"/>
                </a:lnTo>
                <a:lnTo>
                  <a:pt x="232410" y="21335"/>
                </a:lnTo>
                <a:lnTo>
                  <a:pt x="232410" y="2793"/>
                </a:lnTo>
                <a:close/>
              </a:path>
              <a:path w="1266190" h="177165">
                <a:moveTo>
                  <a:pt x="311404" y="1523"/>
                </a:moveTo>
                <a:lnTo>
                  <a:pt x="299918" y="1758"/>
                </a:lnTo>
                <a:lnTo>
                  <a:pt x="288671" y="2444"/>
                </a:lnTo>
                <a:lnTo>
                  <a:pt x="278185" y="3559"/>
                </a:lnTo>
                <a:lnTo>
                  <a:pt x="268986" y="5079"/>
                </a:lnTo>
                <a:lnTo>
                  <a:pt x="268986" y="173989"/>
                </a:lnTo>
                <a:lnTo>
                  <a:pt x="291084" y="173989"/>
                </a:lnTo>
                <a:lnTo>
                  <a:pt x="291084" y="99821"/>
                </a:lnTo>
                <a:lnTo>
                  <a:pt x="353465" y="99821"/>
                </a:lnTo>
                <a:lnTo>
                  <a:pt x="351067" y="97281"/>
                </a:lnTo>
                <a:lnTo>
                  <a:pt x="342138" y="92455"/>
                </a:lnTo>
                <a:lnTo>
                  <a:pt x="342138" y="91693"/>
                </a:lnTo>
                <a:lnTo>
                  <a:pt x="354786" y="85474"/>
                </a:lnTo>
                <a:lnTo>
                  <a:pt x="357410" y="83057"/>
                </a:lnTo>
                <a:lnTo>
                  <a:pt x="291084" y="83057"/>
                </a:lnTo>
                <a:lnTo>
                  <a:pt x="291195" y="20542"/>
                </a:lnTo>
                <a:lnTo>
                  <a:pt x="294640" y="19557"/>
                </a:lnTo>
                <a:lnTo>
                  <a:pt x="302260" y="18541"/>
                </a:lnTo>
                <a:lnTo>
                  <a:pt x="363655" y="18541"/>
                </a:lnTo>
                <a:lnTo>
                  <a:pt x="360934" y="15493"/>
                </a:lnTo>
                <a:lnTo>
                  <a:pt x="352010" y="9239"/>
                </a:lnTo>
                <a:lnTo>
                  <a:pt x="341021" y="4889"/>
                </a:lnTo>
                <a:lnTo>
                  <a:pt x="327606" y="2349"/>
                </a:lnTo>
                <a:lnTo>
                  <a:pt x="311404" y="1523"/>
                </a:lnTo>
                <a:close/>
              </a:path>
              <a:path w="1266190" h="177165">
                <a:moveTo>
                  <a:pt x="353465" y="99821"/>
                </a:moveTo>
                <a:lnTo>
                  <a:pt x="311912" y="99821"/>
                </a:lnTo>
                <a:lnTo>
                  <a:pt x="325020" y="102020"/>
                </a:lnTo>
                <a:lnTo>
                  <a:pt x="334676" y="107886"/>
                </a:lnTo>
                <a:lnTo>
                  <a:pt x="341522" y="118038"/>
                </a:lnTo>
                <a:lnTo>
                  <a:pt x="346202" y="133095"/>
                </a:lnTo>
                <a:lnTo>
                  <a:pt x="349631" y="147808"/>
                </a:lnTo>
                <a:lnTo>
                  <a:pt x="352679" y="159734"/>
                </a:lnTo>
                <a:lnTo>
                  <a:pt x="355346" y="168564"/>
                </a:lnTo>
                <a:lnTo>
                  <a:pt x="357632" y="173989"/>
                </a:lnTo>
                <a:lnTo>
                  <a:pt x="380492" y="173989"/>
                </a:lnTo>
                <a:lnTo>
                  <a:pt x="377713" y="167219"/>
                </a:lnTo>
                <a:lnTo>
                  <a:pt x="374650" y="156971"/>
                </a:lnTo>
                <a:lnTo>
                  <a:pt x="371205" y="143486"/>
                </a:lnTo>
                <a:lnTo>
                  <a:pt x="367284" y="126999"/>
                </a:lnTo>
                <a:lnTo>
                  <a:pt x="363497" y="114744"/>
                </a:lnTo>
                <a:lnTo>
                  <a:pt x="358140" y="104774"/>
                </a:lnTo>
                <a:lnTo>
                  <a:pt x="353465" y="99821"/>
                </a:lnTo>
                <a:close/>
              </a:path>
              <a:path w="1266190" h="177165">
                <a:moveTo>
                  <a:pt x="363655" y="18541"/>
                </a:moveTo>
                <a:lnTo>
                  <a:pt x="312928" y="18541"/>
                </a:lnTo>
                <a:lnTo>
                  <a:pt x="328937" y="20542"/>
                </a:lnTo>
                <a:lnTo>
                  <a:pt x="341376" y="26352"/>
                </a:lnTo>
                <a:lnTo>
                  <a:pt x="349432" y="36258"/>
                </a:lnTo>
                <a:lnTo>
                  <a:pt x="352298" y="50545"/>
                </a:lnTo>
                <a:lnTo>
                  <a:pt x="349587" y="63877"/>
                </a:lnTo>
                <a:lnTo>
                  <a:pt x="341852" y="74136"/>
                </a:lnTo>
                <a:lnTo>
                  <a:pt x="329688" y="80728"/>
                </a:lnTo>
                <a:lnTo>
                  <a:pt x="313690" y="83057"/>
                </a:lnTo>
                <a:lnTo>
                  <a:pt x="357410" y="83057"/>
                </a:lnTo>
                <a:lnTo>
                  <a:pt x="365029" y="76041"/>
                </a:lnTo>
                <a:lnTo>
                  <a:pt x="371891" y="63511"/>
                </a:lnTo>
                <a:lnTo>
                  <a:pt x="374396" y="48005"/>
                </a:lnTo>
                <a:lnTo>
                  <a:pt x="373507" y="38425"/>
                </a:lnTo>
                <a:lnTo>
                  <a:pt x="370903" y="29654"/>
                </a:lnTo>
                <a:lnTo>
                  <a:pt x="366680" y="21931"/>
                </a:lnTo>
                <a:lnTo>
                  <a:pt x="363655" y="18541"/>
                </a:lnTo>
                <a:close/>
              </a:path>
              <a:path w="1266190" h="177165">
                <a:moveTo>
                  <a:pt x="426199" y="144779"/>
                </a:moveTo>
                <a:lnTo>
                  <a:pt x="408419" y="144779"/>
                </a:lnTo>
                <a:lnTo>
                  <a:pt x="402069" y="151383"/>
                </a:lnTo>
                <a:lnTo>
                  <a:pt x="402069" y="169925"/>
                </a:lnTo>
                <a:lnTo>
                  <a:pt x="408165" y="176783"/>
                </a:lnTo>
                <a:lnTo>
                  <a:pt x="426453" y="176783"/>
                </a:lnTo>
                <a:lnTo>
                  <a:pt x="432295" y="169925"/>
                </a:lnTo>
                <a:lnTo>
                  <a:pt x="432295" y="151383"/>
                </a:lnTo>
                <a:lnTo>
                  <a:pt x="426199" y="144779"/>
                </a:lnTo>
                <a:close/>
              </a:path>
              <a:path w="1266190" h="177165">
                <a:moveTo>
                  <a:pt x="545833" y="1015"/>
                </a:moveTo>
                <a:lnTo>
                  <a:pt x="507165" y="7647"/>
                </a:lnTo>
                <a:lnTo>
                  <a:pt x="478047" y="26066"/>
                </a:lnTo>
                <a:lnTo>
                  <a:pt x="459643" y="54058"/>
                </a:lnTo>
                <a:lnTo>
                  <a:pt x="453123" y="89407"/>
                </a:lnTo>
                <a:lnTo>
                  <a:pt x="454782" y="108620"/>
                </a:lnTo>
                <a:lnTo>
                  <a:pt x="476999" y="153161"/>
                </a:lnTo>
                <a:lnTo>
                  <a:pt x="522433" y="174486"/>
                </a:lnTo>
                <a:lnTo>
                  <a:pt x="541007" y="175767"/>
                </a:lnTo>
                <a:lnTo>
                  <a:pt x="557580" y="174799"/>
                </a:lnTo>
                <a:lnTo>
                  <a:pt x="572249" y="172402"/>
                </a:lnTo>
                <a:lnTo>
                  <a:pt x="584441" y="169338"/>
                </a:lnTo>
                <a:lnTo>
                  <a:pt x="593585" y="166369"/>
                </a:lnTo>
                <a:lnTo>
                  <a:pt x="593585" y="157479"/>
                </a:lnTo>
                <a:lnTo>
                  <a:pt x="542531" y="157479"/>
                </a:lnTo>
                <a:lnTo>
                  <a:pt x="515389" y="152792"/>
                </a:lnTo>
                <a:lnTo>
                  <a:pt x="494557" y="139223"/>
                </a:lnTo>
                <a:lnTo>
                  <a:pt x="481202" y="117510"/>
                </a:lnTo>
                <a:lnTo>
                  <a:pt x="476491" y="88391"/>
                </a:lnTo>
                <a:lnTo>
                  <a:pt x="481388" y="59527"/>
                </a:lnTo>
                <a:lnTo>
                  <a:pt x="495287" y="37877"/>
                </a:lnTo>
                <a:lnTo>
                  <a:pt x="516996" y="24276"/>
                </a:lnTo>
                <a:lnTo>
                  <a:pt x="545325" y="19557"/>
                </a:lnTo>
                <a:lnTo>
                  <a:pt x="585349" y="19557"/>
                </a:lnTo>
                <a:lnTo>
                  <a:pt x="588505" y="8889"/>
                </a:lnTo>
                <a:lnTo>
                  <a:pt x="581516" y="6159"/>
                </a:lnTo>
                <a:lnTo>
                  <a:pt x="571836" y="3619"/>
                </a:lnTo>
                <a:lnTo>
                  <a:pt x="559823" y="1746"/>
                </a:lnTo>
                <a:lnTo>
                  <a:pt x="545833" y="1015"/>
                </a:lnTo>
                <a:close/>
              </a:path>
              <a:path w="1266190" h="177165">
                <a:moveTo>
                  <a:pt x="593585" y="84073"/>
                </a:moveTo>
                <a:lnTo>
                  <a:pt x="537197" y="84073"/>
                </a:lnTo>
                <a:lnTo>
                  <a:pt x="537197" y="101853"/>
                </a:lnTo>
                <a:lnTo>
                  <a:pt x="571995" y="101853"/>
                </a:lnTo>
                <a:lnTo>
                  <a:pt x="571995" y="152907"/>
                </a:lnTo>
                <a:lnTo>
                  <a:pt x="567284" y="154693"/>
                </a:lnTo>
                <a:lnTo>
                  <a:pt x="560787" y="156146"/>
                </a:lnTo>
                <a:lnTo>
                  <a:pt x="552528" y="157122"/>
                </a:lnTo>
                <a:lnTo>
                  <a:pt x="542531" y="157479"/>
                </a:lnTo>
                <a:lnTo>
                  <a:pt x="593585" y="157479"/>
                </a:lnTo>
                <a:lnTo>
                  <a:pt x="593585" y="84073"/>
                </a:lnTo>
                <a:close/>
              </a:path>
              <a:path w="1266190" h="177165">
                <a:moveTo>
                  <a:pt x="585349" y="19557"/>
                </a:moveTo>
                <a:lnTo>
                  <a:pt x="545325" y="19557"/>
                </a:lnTo>
                <a:lnTo>
                  <a:pt x="557239" y="20137"/>
                </a:lnTo>
                <a:lnTo>
                  <a:pt x="567296" y="21716"/>
                </a:lnTo>
                <a:lnTo>
                  <a:pt x="575829" y="24058"/>
                </a:lnTo>
                <a:lnTo>
                  <a:pt x="583171" y="26923"/>
                </a:lnTo>
                <a:lnTo>
                  <a:pt x="585349" y="19557"/>
                </a:lnTo>
                <a:close/>
              </a:path>
              <a:path w="1266190" h="177165">
                <a:moveTo>
                  <a:pt x="701789" y="0"/>
                </a:moveTo>
                <a:lnTo>
                  <a:pt x="670078" y="6405"/>
                </a:lnTo>
                <a:lnTo>
                  <a:pt x="644893" y="24574"/>
                </a:lnTo>
                <a:lnTo>
                  <a:pt x="628280" y="52935"/>
                </a:lnTo>
                <a:lnTo>
                  <a:pt x="622287" y="89915"/>
                </a:lnTo>
                <a:lnTo>
                  <a:pt x="627954" y="125348"/>
                </a:lnTo>
                <a:lnTo>
                  <a:pt x="643813" y="152780"/>
                </a:lnTo>
                <a:lnTo>
                  <a:pt x="668150" y="170497"/>
                </a:lnTo>
                <a:lnTo>
                  <a:pt x="699249" y="176783"/>
                </a:lnTo>
                <a:lnTo>
                  <a:pt x="730102" y="170981"/>
                </a:lnTo>
                <a:lnTo>
                  <a:pt x="748096" y="158749"/>
                </a:lnTo>
                <a:lnTo>
                  <a:pt x="700519" y="158749"/>
                </a:lnTo>
                <a:lnTo>
                  <a:pt x="677306" y="153058"/>
                </a:lnTo>
                <a:lnTo>
                  <a:pt x="660165" y="137794"/>
                </a:lnTo>
                <a:lnTo>
                  <a:pt x="649548" y="115673"/>
                </a:lnTo>
                <a:lnTo>
                  <a:pt x="645909" y="89407"/>
                </a:lnTo>
                <a:lnTo>
                  <a:pt x="649338" y="62396"/>
                </a:lnTo>
                <a:lnTo>
                  <a:pt x="659625" y="39623"/>
                </a:lnTo>
                <a:lnTo>
                  <a:pt x="676770" y="23899"/>
                </a:lnTo>
                <a:lnTo>
                  <a:pt x="700773" y="18033"/>
                </a:lnTo>
                <a:lnTo>
                  <a:pt x="749345" y="18033"/>
                </a:lnTo>
                <a:lnTo>
                  <a:pt x="733531" y="6389"/>
                </a:lnTo>
                <a:lnTo>
                  <a:pt x="701789" y="0"/>
                </a:lnTo>
                <a:close/>
              </a:path>
              <a:path w="1266190" h="177165">
                <a:moveTo>
                  <a:pt x="749345" y="18033"/>
                </a:moveTo>
                <a:lnTo>
                  <a:pt x="700773" y="18033"/>
                </a:lnTo>
                <a:lnTo>
                  <a:pt x="724843" y="24122"/>
                </a:lnTo>
                <a:lnTo>
                  <a:pt x="741889" y="40068"/>
                </a:lnTo>
                <a:lnTo>
                  <a:pt x="752029" y="62396"/>
                </a:lnTo>
                <a:lnTo>
                  <a:pt x="755383" y="87629"/>
                </a:lnTo>
                <a:lnTo>
                  <a:pt x="751739" y="115137"/>
                </a:lnTo>
                <a:lnTo>
                  <a:pt x="741095" y="137763"/>
                </a:lnTo>
                <a:lnTo>
                  <a:pt x="723879" y="153102"/>
                </a:lnTo>
                <a:lnTo>
                  <a:pt x="700519" y="158749"/>
                </a:lnTo>
                <a:lnTo>
                  <a:pt x="748096" y="158749"/>
                </a:lnTo>
                <a:lnTo>
                  <a:pt x="755383" y="153796"/>
                </a:lnTo>
                <a:lnTo>
                  <a:pt x="772472" y="125563"/>
                </a:lnTo>
                <a:lnTo>
                  <a:pt x="778751" y="86613"/>
                </a:lnTo>
                <a:lnTo>
                  <a:pt x="773298" y="51649"/>
                </a:lnTo>
                <a:lnTo>
                  <a:pt x="757796" y="24256"/>
                </a:lnTo>
                <a:lnTo>
                  <a:pt x="749345" y="18033"/>
                </a:lnTo>
                <a:close/>
              </a:path>
              <a:path w="1266190" h="177165">
                <a:moveTo>
                  <a:pt x="818108" y="2793"/>
                </a:moveTo>
                <a:lnTo>
                  <a:pt x="794232" y="2793"/>
                </a:lnTo>
                <a:lnTo>
                  <a:pt x="850112" y="173989"/>
                </a:lnTo>
                <a:lnTo>
                  <a:pt x="874496" y="173989"/>
                </a:lnTo>
                <a:lnTo>
                  <a:pt x="882670" y="151129"/>
                </a:lnTo>
                <a:lnTo>
                  <a:pt x="863066" y="151129"/>
                </a:lnTo>
                <a:lnTo>
                  <a:pt x="859316" y="135913"/>
                </a:lnTo>
                <a:lnTo>
                  <a:pt x="854951" y="120205"/>
                </a:lnTo>
                <a:lnTo>
                  <a:pt x="850078" y="103981"/>
                </a:lnTo>
                <a:lnTo>
                  <a:pt x="844778" y="87121"/>
                </a:lnTo>
                <a:lnTo>
                  <a:pt x="818108" y="2793"/>
                </a:lnTo>
                <a:close/>
              </a:path>
              <a:path w="1266190" h="177165">
                <a:moveTo>
                  <a:pt x="935710" y="2793"/>
                </a:moveTo>
                <a:lnTo>
                  <a:pt x="912088" y="2793"/>
                </a:lnTo>
                <a:lnTo>
                  <a:pt x="883132" y="87375"/>
                </a:lnTo>
                <a:lnTo>
                  <a:pt x="877517" y="104052"/>
                </a:lnTo>
                <a:lnTo>
                  <a:pt x="872286" y="120268"/>
                </a:lnTo>
                <a:lnTo>
                  <a:pt x="867594" y="135953"/>
                </a:lnTo>
                <a:lnTo>
                  <a:pt x="863574" y="151129"/>
                </a:lnTo>
                <a:lnTo>
                  <a:pt x="882670" y="151129"/>
                </a:lnTo>
                <a:lnTo>
                  <a:pt x="935710" y="2793"/>
                </a:lnTo>
                <a:close/>
              </a:path>
              <a:path w="1266190" h="177165">
                <a:moveTo>
                  <a:pt x="960856" y="144779"/>
                </a:moveTo>
                <a:lnTo>
                  <a:pt x="943076" y="144779"/>
                </a:lnTo>
                <a:lnTo>
                  <a:pt x="936726" y="151383"/>
                </a:lnTo>
                <a:lnTo>
                  <a:pt x="936726" y="169925"/>
                </a:lnTo>
                <a:lnTo>
                  <a:pt x="942822" y="176783"/>
                </a:lnTo>
                <a:lnTo>
                  <a:pt x="961110" y="176783"/>
                </a:lnTo>
                <a:lnTo>
                  <a:pt x="966952" y="169925"/>
                </a:lnTo>
                <a:lnTo>
                  <a:pt x="966952" y="151383"/>
                </a:lnTo>
                <a:lnTo>
                  <a:pt x="960856" y="144779"/>
                </a:lnTo>
                <a:close/>
              </a:path>
              <a:path w="1266190" h="177165">
                <a:moveTo>
                  <a:pt x="1040358" y="1523"/>
                </a:moveTo>
                <a:lnTo>
                  <a:pt x="1028873" y="1758"/>
                </a:lnTo>
                <a:lnTo>
                  <a:pt x="1017625" y="2444"/>
                </a:lnTo>
                <a:lnTo>
                  <a:pt x="1007140" y="3559"/>
                </a:lnTo>
                <a:lnTo>
                  <a:pt x="997940" y="5079"/>
                </a:lnTo>
                <a:lnTo>
                  <a:pt x="997940" y="173989"/>
                </a:lnTo>
                <a:lnTo>
                  <a:pt x="1020038" y="173989"/>
                </a:lnTo>
                <a:lnTo>
                  <a:pt x="1020038" y="99821"/>
                </a:lnTo>
                <a:lnTo>
                  <a:pt x="1082419" y="99821"/>
                </a:lnTo>
                <a:lnTo>
                  <a:pt x="1080022" y="97281"/>
                </a:lnTo>
                <a:lnTo>
                  <a:pt x="1071092" y="92455"/>
                </a:lnTo>
                <a:lnTo>
                  <a:pt x="1071092" y="91693"/>
                </a:lnTo>
                <a:lnTo>
                  <a:pt x="1083741" y="85474"/>
                </a:lnTo>
                <a:lnTo>
                  <a:pt x="1086365" y="83057"/>
                </a:lnTo>
                <a:lnTo>
                  <a:pt x="1020038" y="83057"/>
                </a:lnTo>
                <a:lnTo>
                  <a:pt x="1020149" y="20542"/>
                </a:lnTo>
                <a:lnTo>
                  <a:pt x="1023594" y="19557"/>
                </a:lnTo>
                <a:lnTo>
                  <a:pt x="1031214" y="18541"/>
                </a:lnTo>
                <a:lnTo>
                  <a:pt x="1092609" y="18541"/>
                </a:lnTo>
                <a:lnTo>
                  <a:pt x="1089888" y="15493"/>
                </a:lnTo>
                <a:lnTo>
                  <a:pt x="1080970" y="9239"/>
                </a:lnTo>
                <a:lnTo>
                  <a:pt x="1069981" y="4889"/>
                </a:lnTo>
                <a:lnTo>
                  <a:pt x="1056563" y="2349"/>
                </a:lnTo>
                <a:lnTo>
                  <a:pt x="1040358" y="1523"/>
                </a:lnTo>
                <a:close/>
              </a:path>
              <a:path w="1266190" h="177165">
                <a:moveTo>
                  <a:pt x="1082419" y="99821"/>
                </a:moveTo>
                <a:lnTo>
                  <a:pt x="1040866" y="99821"/>
                </a:lnTo>
                <a:lnTo>
                  <a:pt x="1053975" y="102020"/>
                </a:lnTo>
                <a:lnTo>
                  <a:pt x="1063631" y="107886"/>
                </a:lnTo>
                <a:lnTo>
                  <a:pt x="1070477" y="118038"/>
                </a:lnTo>
                <a:lnTo>
                  <a:pt x="1075156" y="133095"/>
                </a:lnTo>
                <a:lnTo>
                  <a:pt x="1078585" y="147808"/>
                </a:lnTo>
                <a:lnTo>
                  <a:pt x="1081633" y="159734"/>
                </a:lnTo>
                <a:lnTo>
                  <a:pt x="1084300" y="168564"/>
                </a:lnTo>
                <a:lnTo>
                  <a:pt x="1086586" y="173989"/>
                </a:lnTo>
                <a:lnTo>
                  <a:pt x="1109446" y="173989"/>
                </a:lnTo>
                <a:lnTo>
                  <a:pt x="1106668" y="167219"/>
                </a:lnTo>
                <a:lnTo>
                  <a:pt x="1103604" y="156971"/>
                </a:lnTo>
                <a:lnTo>
                  <a:pt x="1100159" y="143486"/>
                </a:lnTo>
                <a:lnTo>
                  <a:pt x="1096238" y="126999"/>
                </a:lnTo>
                <a:lnTo>
                  <a:pt x="1092452" y="114744"/>
                </a:lnTo>
                <a:lnTo>
                  <a:pt x="1087094" y="104774"/>
                </a:lnTo>
                <a:lnTo>
                  <a:pt x="1082419" y="99821"/>
                </a:lnTo>
                <a:close/>
              </a:path>
              <a:path w="1266190" h="177165">
                <a:moveTo>
                  <a:pt x="1092609" y="18541"/>
                </a:moveTo>
                <a:lnTo>
                  <a:pt x="1041882" y="18541"/>
                </a:lnTo>
                <a:lnTo>
                  <a:pt x="1057892" y="20542"/>
                </a:lnTo>
                <a:lnTo>
                  <a:pt x="1070330" y="26352"/>
                </a:lnTo>
                <a:lnTo>
                  <a:pt x="1078387" y="36258"/>
                </a:lnTo>
                <a:lnTo>
                  <a:pt x="1081252" y="50545"/>
                </a:lnTo>
                <a:lnTo>
                  <a:pt x="1078541" y="63877"/>
                </a:lnTo>
                <a:lnTo>
                  <a:pt x="1070806" y="74136"/>
                </a:lnTo>
                <a:lnTo>
                  <a:pt x="1058642" y="80728"/>
                </a:lnTo>
                <a:lnTo>
                  <a:pt x="1042644" y="83057"/>
                </a:lnTo>
                <a:lnTo>
                  <a:pt x="1086365" y="83057"/>
                </a:lnTo>
                <a:lnTo>
                  <a:pt x="1093984" y="76041"/>
                </a:lnTo>
                <a:lnTo>
                  <a:pt x="1100846" y="63511"/>
                </a:lnTo>
                <a:lnTo>
                  <a:pt x="1103350" y="48005"/>
                </a:lnTo>
                <a:lnTo>
                  <a:pt x="1102461" y="38425"/>
                </a:lnTo>
                <a:lnTo>
                  <a:pt x="1099858" y="29654"/>
                </a:lnTo>
                <a:lnTo>
                  <a:pt x="1095635" y="21931"/>
                </a:lnTo>
                <a:lnTo>
                  <a:pt x="1092609" y="18541"/>
                </a:lnTo>
                <a:close/>
              </a:path>
              <a:path w="1266190" h="177165">
                <a:moveTo>
                  <a:pt x="1161770" y="2793"/>
                </a:moveTo>
                <a:lnTo>
                  <a:pt x="1139418" y="2793"/>
                </a:lnTo>
                <a:lnTo>
                  <a:pt x="1139488" y="104139"/>
                </a:lnTo>
                <a:lnTo>
                  <a:pt x="1144093" y="137457"/>
                </a:lnTo>
                <a:lnTo>
                  <a:pt x="1157008" y="160115"/>
                </a:lnTo>
                <a:lnTo>
                  <a:pt x="1176494" y="172819"/>
                </a:lnTo>
                <a:lnTo>
                  <a:pt x="1200886" y="176783"/>
                </a:lnTo>
                <a:lnTo>
                  <a:pt x="1226651" y="172589"/>
                </a:lnTo>
                <a:lnTo>
                  <a:pt x="1247178" y="159416"/>
                </a:lnTo>
                <a:lnTo>
                  <a:pt x="1247571" y="158749"/>
                </a:lnTo>
                <a:lnTo>
                  <a:pt x="1201648" y="158749"/>
                </a:lnTo>
                <a:lnTo>
                  <a:pt x="1185773" y="155610"/>
                </a:lnTo>
                <a:lnTo>
                  <a:pt x="1173137" y="145827"/>
                </a:lnTo>
                <a:lnTo>
                  <a:pt x="1164786" y="128853"/>
                </a:lnTo>
                <a:lnTo>
                  <a:pt x="1161770" y="104139"/>
                </a:lnTo>
                <a:lnTo>
                  <a:pt x="1161770" y="2793"/>
                </a:lnTo>
                <a:close/>
              </a:path>
              <a:path w="1266190" h="177165">
                <a:moveTo>
                  <a:pt x="1265656" y="2793"/>
                </a:moveTo>
                <a:lnTo>
                  <a:pt x="1243304" y="2793"/>
                </a:lnTo>
                <a:lnTo>
                  <a:pt x="1243304" y="104139"/>
                </a:lnTo>
                <a:lnTo>
                  <a:pt x="1240367" y="128639"/>
                </a:lnTo>
                <a:lnTo>
                  <a:pt x="1232001" y="145637"/>
                </a:lnTo>
                <a:lnTo>
                  <a:pt x="1218872" y="155539"/>
                </a:lnTo>
                <a:lnTo>
                  <a:pt x="1201648" y="158749"/>
                </a:lnTo>
                <a:lnTo>
                  <a:pt x="1247571" y="158749"/>
                </a:lnTo>
                <a:lnTo>
                  <a:pt x="1260751" y="136386"/>
                </a:lnTo>
                <a:lnTo>
                  <a:pt x="1265656" y="102615"/>
                </a:lnTo>
                <a:lnTo>
                  <a:pt x="1265656" y="2793"/>
                </a:lnTo>
                <a:close/>
              </a:path>
            </a:pathLst>
          </a:custGeom>
          <a:solidFill>
            <a:srgbClr val="005e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567360" y="3314880"/>
            <a:ext cx="6428160" cy="274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indent="0">
              <a:buNone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Для правки текста заглавия щёлкните мышью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ftr" idx="1"/>
          </p:nvPr>
        </p:nvSpPr>
        <p:spPr>
          <a:xfrm>
            <a:off x="2571480" y="9945000"/>
            <a:ext cx="241992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&lt;нижний колонтитул&gt;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7" name="PlaceHolder 3"/>
          <p:cNvSpPr>
            <a:spLocks noGrp="1"/>
          </p:cNvSpPr>
          <p:nvPr>
            <p:ph type="dt" idx="2"/>
          </p:nvPr>
        </p:nvSpPr>
        <p:spPr>
          <a:xfrm>
            <a:off x="37800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en-US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en-US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&lt;дата/время&gt;</a:t>
            </a:r>
            <a:endParaRPr b="0" lang="ru-RU" sz="18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8" name="PlaceHolder 4"/>
          <p:cNvSpPr>
            <a:spLocks noGrp="1"/>
          </p:cNvSpPr>
          <p:nvPr>
            <p:ph type="sldNum" idx="3"/>
          </p:nvPr>
        </p:nvSpPr>
        <p:spPr>
          <a:xfrm>
            <a:off x="544536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x-none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B74BA293-093B-40D7-B3AE-0BDCD9FC92B7}" type="slidenum">
              <a:rPr b="0" lang="x-none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&lt;номер&gt;</a:t>
            </a:fld>
            <a:endParaRPr b="0" lang="ru-RU" sz="18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chemeClr val="lt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g object 16"/>
          <p:cNvSpPr/>
          <p:nvPr/>
        </p:nvSpPr>
        <p:spPr>
          <a:xfrm>
            <a:off x="115200" y="1116000"/>
            <a:ext cx="7344000" cy="346320"/>
          </a:xfrm>
          <a:custGeom>
            <a:avLst/>
            <a:gdLst>
              <a:gd name="textAreaLeft" fmla="*/ 0 w 7344000"/>
              <a:gd name="textAreaRight" fmla="*/ 7344360 w 7344000"/>
              <a:gd name="textAreaTop" fmla="*/ 0 h 346320"/>
              <a:gd name="textAreaBottom" fmla="*/ 346680 h 346320"/>
            </a:gdLst>
            <a:ahLst/>
            <a:rect l="textAreaLeft" t="textAreaTop" r="textAreaRight" b="textAreaBottom"/>
            <a:pathLst>
              <a:path w="7344409" h="346709">
                <a:moveTo>
                  <a:pt x="7344003" y="0"/>
                </a:moveTo>
                <a:lnTo>
                  <a:pt x="0" y="0"/>
                </a:lnTo>
                <a:lnTo>
                  <a:pt x="0" y="346278"/>
                </a:lnTo>
                <a:lnTo>
                  <a:pt x="7344003" y="346278"/>
                </a:lnTo>
                <a:lnTo>
                  <a:pt x="7344003" y="0"/>
                </a:lnTo>
                <a:close/>
              </a:path>
            </a:pathLst>
          </a:custGeom>
          <a:solidFill>
            <a:srgbClr val="e6e7e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2" name="bg object 17"/>
          <p:cNvSpPr/>
          <p:nvPr/>
        </p:nvSpPr>
        <p:spPr>
          <a:xfrm>
            <a:off x="115200" y="118800"/>
            <a:ext cx="302400" cy="9944280"/>
          </a:xfrm>
          <a:custGeom>
            <a:avLst/>
            <a:gdLst>
              <a:gd name="textAreaLeft" fmla="*/ 0 w 302400"/>
              <a:gd name="textAreaRight" fmla="*/ 302760 w 302400"/>
              <a:gd name="textAreaTop" fmla="*/ 0 h 9944280"/>
              <a:gd name="textAreaBottom" fmla="*/ 9944640 h 9944280"/>
            </a:gdLst>
            <a:ahLst/>
            <a:rect l="textAreaLeft" t="textAreaTop" r="textAreaRight" b="textAreaBottom"/>
            <a:pathLst>
              <a:path w="302895" h="9944735">
                <a:moveTo>
                  <a:pt x="302399" y="1343393"/>
                </a:moveTo>
                <a:lnTo>
                  <a:pt x="0" y="1343393"/>
                </a:lnTo>
                <a:lnTo>
                  <a:pt x="0" y="9944151"/>
                </a:lnTo>
                <a:lnTo>
                  <a:pt x="302399" y="9944151"/>
                </a:lnTo>
                <a:lnTo>
                  <a:pt x="302399" y="1343393"/>
                </a:lnTo>
                <a:close/>
              </a:path>
              <a:path w="302895" h="9944735">
                <a:moveTo>
                  <a:pt x="302399" y="0"/>
                </a:moveTo>
                <a:lnTo>
                  <a:pt x="0" y="0"/>
                </a:lnTo>
                <a:lnTo>
                  <a:pt x="0" y="997102"/>
                </a:lnTo>
                <a:lnTo>
                  <a:pt x="302399" y="997102"/>
                </a:lnTo>
                <a:lnTo>
                  <a:pt x="302399" y="0"/>
                </a:lnTo>
                <a:close/>
              </a:path>
            </a:pathLst>
          </a:custGeom>
          <a:solidFill>
            <a:srgbClr val="005e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3" name="bg object 18"/>
          <p:cNvSpPr/>
          <p:nvPr/>
        </p:nvSpPr>
        <p:spPr>
          <a:xfrm>
            <a:off x="115200" y="10063080"/>
            <a:ext cx="7344000" cy="526680"/>
          </a:xfrm>
          <a:custGeom>
            <a:avLst/>
            <a:gdLst>
              <a:gd name="textAreaLeft" fmla="*/ 0 w 7344000"/>
              <a:gd name="textAreaRight" fmla="*/ 7344360 w 7344000"/>
              <a:gd name="textAreaTop" fmla="*/ 0 h 526680"/>
              <a:gd name="textAreaBottom" fmla="*/ 527040 h 526680"/>
            </a:gdLst>
            <a:ahLst/>
            <a:rect l="textAreaLeft" t="textAreaTop" r="textAreaRight" b="textAreaBottom"/>
            <a:pathLst>
              <a:path w="7344409" h="527050">
                <a:moveTo>
                  <a:pt x="7344003" y="0"/>
                </a:moveTo>
                <a:lnTo>
                  <a:pt x="0" y="0"/>
                </a:lnTo>
                <a:lnTo>
                  <a:pt x="0" y="526453"/>
                </a:lnTo>
                <a:lnTo>
                  <a:pt x="7344003" y="526453"/>
                </a:lnTo>
                <a:lnTo>
                  <a:pt x="7344003" y="0"/>
                </a:lnTo>
                <a:close/>
              </a:path>
            </a:pathLst>
          </a:custGeom>
          <a:solidFill>
            <a:srgbClr val="e6e7e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pic>
        <p:nvPicPr>
          <p:cNvPr id="14" name="bg object 19" descr=""/>
          <p:cNvPicPr/>
          <p:nvPr/>
        </p:nvPicPr>
        <p:blipFill>
          <a:blip r:embed="rId2"/>
          <a:stretch/>
        </p:blipFill>
        <p:spPr>
          <a:xfrm>
            <a:off x="745200" y="375120"/>
            <a:ext cx="434520" cy="4431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5" name="bg object 20"/>
          <p:cNvSpPr/>
          <p:nvPr/>
        </p:nvSpPr>
        <p:spPr>
          <a:xfrm>
            <a:off x="5962320" y="10255320"/>
            <a:ext cx="1265760" cy="176760"/>
          </a:xfrm>
          <a:custGeom>
            <a:avLst/>
            <a:gdLst>
              <a:gd name="textAreaLeft" fmla="*/ 0 w 1265760"/>
              <a:gd name="textAreaRight" fmla="*/ 1266120 w 1265760"/>
              <a:gd name="textAreaTop" fmla="*/ 0 h 176760"/>
              <a:gd name="textAreaBottom" fmla="*/ 177120 h 176760"/>
            </a:gdLst>
            <a:ahLst/>
            <a:rect l="textAreaLeft" t="textAreaTop" r="textAreaRight" b="textAreaBottom"/>
            <a:pathLst>
              <a:path w="1266190" h="177165">
                <a:moveTo>
                  <a:pt x="42418" y="1523"/>
                </a:moveTo>
                <a:lnTo>
                  <a:pt x="29789" y="1789"/>
                </a:lnTo>
                <a:lnTo>
                  <a:pt x="18542" y="2508"/>
                </a:lnTo>
                <a:lnTo>
                  <a:pt x="8628" y="3559"/>
                </a:lnTo>
                <a:lnTo>
                  <a:pt x="0" y="4825"/>
                </a:lnTo>
                <a:lnTo>
                  <a:pt x="0" y="173989"/>
                </a:lnTo>
                <a:lnTo>
                  <a:pt x="22098" y="173989"/>
                </a:lnTo>
                <a:lnTo>
                  <a:pt x="22098" y="105409"/>
                </a:lnTo>
                <a:lnTo>
                  <a:pt x="56873" y="105409"/>
                </a:lnTo>
                <a:lnTo>
                  <a:pt x="69754" y="102203"/>
                </a:lnTo>
                <a:lnTo>
                  <a:pt x="82133" y="96325"/>
                </a:lnTo>
                <a:lnTo>
                  <a:pt x="90952" y="89153"/>
                </a:lnTo>
                <a:lnTo>
                  <a:pt x="33020" y="89153"/>
                </a:lnTo>
                <a:lnTo>
                  <a:pt x="26924" y="88645"/>
                </a:lnTo>
                <a:lnTo>
                  <a:pt x="22098" y="87375"/>
                </a:lnTo>
                <a:lnTo>
                  <a:pt x="22098" y="20827"/>
                </a:lnTo>
                <a:lnTo>
                  <a:pt x="25908" y="19811"/>
                </a:lnTo>
                <a:lnTo>
                  <a:pt x="33274" y="19049"/>
                </a:lnTo>
                <a:lnTo>
                  <a:pt x="93449" y="19049"/>
                </a:lnTo>
                <a:lnTo>
                  <a:pt x="90424" y="15747"/>
                </a:lnTo>
                <a:lnTo>
                  <a:pt x="81708" y="9667"/>
                </a:lnTo>
                <a:lnTo>
                  <a:pt x="70802" y="5206"/>
                </a:lnTo>
                <a:lnTo>
                  <a:pt x="57705" y="2460"/>
                </a:lnTo>
                <a:lnTo>
                  <a:pt x="42418" y="1523"/>
                </a:lnTo>
                <a:close/>
              </a:path>
              <a:path w="1266190" h="177165">
                <a:moveTo>
                  <a:pt x="56873" y="105409"/>
                </a:moveTo>
                <a:lnTo>
                  <a:pt x="22098" y="105409"/>
                </a:lnTo>
                <a:lnTo>
                  <a:pt x="27178" y="106679"/>
                </a:lnTo>
                <a:lnTo>
                  <a:pt x="33274" y="106933"/>
                </a:lnTo>
                <a:lnTo>
                  <a:pt x="39878" y="106933"/>
                </a:lnTo>
                <a:lnTo>
                  <a:pt x="55518" y="105747"/>
                </a:lnTo>
                <a:lnTo>
                  <a:pt x="56873" y="105409"/>
                </a:lnTo>
                <a:close/>
              </a:path>
              <a:path w="1266190" h="177165">
                <a:moveTo>
                  <a:pt x="93449" y="19049"/>
                </a:moveTo>
                <a:lnTo>
                  <a:pt x="42926" y="19049"/>
                </a:lnTo>
                <a:lnTo>
                  <a:pt x="59523" y="21109"/>
                </a:lnTo>
                <a:lnTo>
                  <a:pt x="72263" y="27336"/>
                </a:lnTo>
                <a:lnTo>
                  <a:pt x="80430" y="37802"/>
                </a:lnTo>
                <a:lnTo>
                  <a:pt x="83312" y="52577"/>
                </a:lnTo>
                <a:lnTo>
                  <a:pt x="80355" y="68258"/>
                </a:lnTo>
                <a:lnTo>
                  <a:pt x="71850" y="79724"/>
                </a:lnTo>
                <a:lnTo>
                  <a:pt x="58344" y="86760"/>
                </a:lnTo>
                <a:lnTo>
                  <a:pt x="40386" y="89153"/>
                </a:lnTo>
                <a:lnTo>
                  <a:pt x="90952" y="89153"/>
                </a:lnTo>
                <a:lnTo>
                  <a:pt x="105410" y="51561"/>
                </a:lnTo>
                <a:lnTo>
                  <a:pt x="104390" y="40679"/>
                </a:lnTo>
                <a:lnTo>
                  <a:pt x="101441" y="30987"/>
                </a:lnTo>
                <a:lnTo>
                  <a:pt x="96730" y="22629"/>
                </a:lnTo>
                <a:lnTo>
                  <a:pt x="93449" y="19049"/>
                </a:lnTo>
                <a:close/>
              </a:path>
              <a:path w="1266190" h="177165">
                <a:moveTo>
                  <a:pt x="232410" y="2793"/>
                </a:moveTo>
                <a:lnTo>
                  <a:pt x="140208" y="2793"/>
                </a:lnTo>
                <a:lnTo>
                  <a:pt x="140208" y="173989"/>
                </a:lnTo>
                <a:lnTo>
                  <a:pt x="162306" y="173989"/>
                </a:lnTo>
                <a:lnTo>
                  <a:pt x="162306" y="96519"/>
                </a:lnTo>
                <a:lnTo>
                  <a:pt x="227076" y="96519"/>
                </a:lnTo>
                <a:lnTo>
                  <a:pt x="227076" y="78231"/>
                </a:lnTo>
                <a:lnTo>
                  <a:pt x="162306" y="78231"/>
                </a:lnTo>
                <a:lnTo>
                  <a:pt x="162306" y="21335"/>
                </a:lnTo>
                <a:lnTo>
                  <a:pt x="232410" y="21335"/>
                </a:lnTo>
                <a:lnTo>
                  <a:pt x="232410" y="2793"/>
                </a:lnTo>
                <a:close/>
              </a:path>
              <a:path w="1266190" h="177165">
                <a:moveTo>
                  <a:pt x="311404" y="1523"/>
                </a:moveTo>
                <a:lnTo>
                  <a:pt x="299918" y="1758"/>
                </a:lnTo>
                <a:lnTo>
                  <a:pt x="288671" y="2444"/>
                </a:lnTo>
                <a:lnTo>
                  <a:pt x="278185" y="3559"/>
                </a:lnTo>
                <a:lnTo>
                  <a:pt x="268986" y="5079"/>
                </a:lnTo>
                <a:lnTo>
                  <a:pt x="268986" y="173989"/>
                </a:lnTo>
                <a:lnTo>
                  <a:pt x="291084" y="173989"/>
                </a:lnTo>
                <a:lnTo>
                  <a:pt x="291084" y="99821"/>
                </a:lnTo>
                <a:lnTo>
                  <a:pt x="353465" y="99821"/>
                </a:lnTo>
                <a:lnTo>
                  <a:pt x="351067" y="97281"/>
                </a:lnTo>
                <a:lnTo>
                  <a:pt x="342138" y="92455"/>
                </a:lnTo>
                <a:lnTo>
                  <a:pt x="342138" y="91693"/>
                </a:lnTo>
                <a:lnTo>
                  <a:pt x="354786" y="85474"/>
                </a:lnTo>
                <a:lnTo>
                  <a:pt x="357410" y="83057"/>
                </a:lnTo>
                <a:lnTo>
                  <a:pt x="291084" y="83057"/>
                </a:lnTo>
                <a:lnTo>
                  <a:pt x="291195" y="20542"/>
                </a:lnTo>
                <a:lnTo>
                  <a:pt x="294640" y="19557"/>
                </a:lnTo>
                <a:lnTo>
                  <a:pt x="302260" y="18541"/>
                </a:lnTo>
                <a:lnTo>
                  <a:pt x="363655" y="18541"/>
                </a:lnTo>
                <a:lnTo>
                  <a:pt x="360934" y="15493"/>
                </a:lnTo>
                <a:lnTo>
                  <a:pt x="352010" y="9239"/>
                </a:lnTo>
                <a:lnTo>
                  <a:pt x="341021" y="4889"/>
                </a:lnTo>
                <a:lnTo>
                  <a:pt x="327606" y="2349"/>
                </a:lnTo>
                <a:lnTo>
                  <a:pt x="311404" y="1523"/>
                </a:lnTo>
                <a:close/>
              </a:path>
              <a:path w="1266190" h="177165">
                <a:moveTo>
                  <a:pt x="353465" y="99821"/>
                </a:moveTo>
                <a:lnTo>
                  <a:pt x="311912" y="99821"/>
                </a:lnTo>
                <a:lnTo>
                  <a:pt x="325020" y="102020"/>
                </a:lnTo>
                <a:lnTo>
                  <a:pt x="334676" y="107886"/>
                </a:lnTo>
                <a:lnTo>
                  <a:pt x="341522" y="118038"/>
                </a:lnTo>
                <a:lnTo>
                  <a:pt x="346202" y="133095"/>
                </a:lnTo>
                <a:lnTo>
                  <a:pt x="349631" y="147808"/>
                </a:lnTo>
                <a:lnTo>
                  <a:pt x="352679" y="159734"/>
                </a:lnTo>
                <a:lnTo>
                  <a:pt x="355346" y="168564"/>
                </a:lnTo>
                <a:lnTo>
                  <a:pt x="357632" y="173989"/>
                </a:lnTo>
                <a:lnTo>
                  <a:pt x="380492" y="173989"/>
                </a:lnTo>
                <a:lnTo>
                  <a:pt x="377713" y="167219"/>
                </a:lnTo>
                <a:lnTo>
                  <a:pt x="374650" y="156971"/>
                </a:lnTo>
                <a:lnTo>
                  <a:pt x="371205" y="143486"/>
                </a:lnTo>
                <a:lnTo>
                  <a:pt x="367284" y="126999"/>
                </a:lnTo>
                <a:lnTo>
                  <a:pt x="363497" y="114744"/>
                </a:lnTo>
                <a:lnTo>
                  <a:pt x="358140" y="104774"/>
                </a:lnTo>
                <a:lnTo>
                  <a:pt x="353465" y="99821"/>
                </a:lnTo>
                <a:close/>
              </a:path>
              <a:path w="1266190" h="177165">
                <a:moveTo>
                  <a:pt x="363655" y="18541"/>
                </a:moveTo>
                <a:lnTo>
                  <a:pt x="312928" y="18541"/>
                </a:lnTo>
                <a:lnTo>
                  <a:pt x="328937" y="20542"/>
                </a:lnTo>
                <a:lnTo>
                  <a:pt x="341376" y="26352"/>
                </a:lnTo>
                <a:lnTo>
                  <a:pt x="349432" y="36258"/>
                </a:lnTo>
                <a:lnTo>
                  <a:pt x="352298" y="50545"/>
                </a:lnTo>
                <a:lnTo>
                  <a:pt x="349587" y="63877"/>
                </a:lnTo>
                <a:lnTo>
                  <a:pt x="341852" y="74136"/>
                </a:lnTo>
                <a:lnTo>
                  <a:pt x="329688" y="80728"/>
                </a:lnTo>
                <a:lnTo>
                  <a:pt x="313690" y="83057"/>
                </a:lnTo>
                <a:lnTo>
                  <a:pt x="357410" y="83057"/>
                </a:lnTo>
                <a:lnTo>
                  <a:pt x="365029" y="76041"/>
                </a:lnTo>
                <a:lnTo>
                  <a:pt x="371891" y="63511"/>
                </a:lnTo>
                <a:lnTo>
                  <a:pt x="374396" y="48005"/>
                </a:lnTo>
                <a:lnTo>
                  <a:pt x="373507" y="38425"/>
                </a:lnTo>
                <a:lnTo>
                  <a:pt x="370903" y="29654"/>
                </a:lnTo>
                <a:lnTo>
                  <a:pt x="366680" y="21931"/>
                </a:lnTo>
                <a:lnTo>
                  <a:pt x="363655" y="18541"/>
                </a:lnTo>
                <a:close/>
              </a:path>
              <a:path w="1266190" h="177165">
                <a:moveTo>
                  <a:pt x="426199" y="144779"/>
                </a:moveTo>
                <a:lnTo>
                  <a:pt x="408419" y="144779"/>
                </a:lnTo>
                <a:lnTo>
                  <a:pt x="402069" y="151383"/>
                </a:lnTo>
                <a:lnTo>
                  <a:pt x="402069" y="169925"/>
                </a:lnTo>
                <a:lnTo>
                  <a:pt x="408165" y="176783"/>
                </a:lnTo>
                <a:lnTo>
                  <a:pt x="426453" y="176783"/>
                </a:lnTo>
                <a:lnTo>
                  <a:pt x="432295" y="169925"/>
                </a:lnTo>
                <a:lnTo>
                  <a:pt x="432295" y="151383"/>
                </a:lnTo>
                <a:lnTo>
                  <a:pt x="426199" y="144779"/>
                </a:lnTo>
                <a:close/>
              </a:path>
              <a:path w="1266190" h="177165">
                <a:moveTo>
                  <a:pt x="545833" y="1015"/>
                </a:moveTo>
                <a:lnTo>
                  <a:pt x="507165" y="7647"/>
                </a:lnTo>
                <a:lnTo>
                  <a:pt x="478047" y="26066"/>
                </a:lnTo>
                <a:lnTo>
                  <a:pt x="459643" y="54058"/>
                </a:lnTo>
                <a:lnTo>
                  <a:pt x="453123" y="89407"/>
                </a:lnTo>
                <a:lnTo>
                  <a:pt x="454782" y="108620"/>
                </a:lnTo>
                <a:lnTo>
                  <a:pt x="476999" y="153161"/>
                </a:lnTo>
                <a:lnTo>
                  <a:pt x="522433" y="174486"/>
                </a:lnTo>
                <a:lnTo>
                  <a:pt x="541007" y="175767"/>
                </a:lnTo>
                <a:lnTo>
                  <a:pt x="557580" y="174799"/>
                </a:lnTo>
                <a:lnTo>
                  <a:pt x="572249" y="172402"/>
                </a:lnTo>
                <a:lnTo>
                  <a:pt x="584441" y="169338"/>
                </a:lnTo>
                <a:lnTo>
                  <a:pt x="593585" y="166369"/>
                </a:lnTo>
                <a:lnTo>
                  <a:pt x="593585" y="157479"/>
                </a:lnTo>
                <a:lnTo>
                  <a:pt x="542531" y="157479"/>
                </a:lnTo>
                <a:lnTo>
                  <a:pt x="515389" y="152792"/>
                </a:lnTo>
                <a:lnTo>
                  <a:pt x="494557" y="139223"/>
                </a:lnTo>
                <a:lnTo>
                  <a:pt x="481202" y="117510"/>
                </a:lnTo>
                <a:lnTo>
                  <a:pt x="476491" y="88391"/>
                </a:lnTo>
                <a:lnTo>
                  <a:pt x="481388" y="59527"/>
                </a:lnTo>
                <a:lnTo>
                  <a:pt x="495287" y="37877"/>
                </a:lnTo>
                <a:lnTo>
                  <a:pt x="516996" y="24276"/>
                </a:lnTo>
                <a:lnTo>
                  <a:pt x="545325" y="19557"/>
                </a:lnTo>
                <a:lnTo>
                  <a:pt x="585349" y="19557"/>
                </a:lnTo>
                <a:lnTo>
                  <a:pt x="588505" y="8889"/>
                </a:lnTo>
                <a:lnTo>
                  <a:pt x="581516" y="6159"/>
                </a:lnTo>
                <a:lnTo>
                  <a:pt x="571836" y="3619"/>
                </a:lnTo>
                <a:lnTo>
                  <a:pt x="559823" y="1746"/>
                </a:lnTo>
                <a:lnTo>
                  <a:pt x="545833" y="1015"/>
                </a:lnTo>
                <a:close/>
              </a:path>
              <a:path w="1266190" h="177165">
                <a:moveTo>
                  <a:pt x="593585" y="84073"/>
                </a:moveTo>
                <a:lnTo>
                  <a:pt x="537197" y="84073"/>
                </a:lnTo>
                <a:lnTo>
                  <a:pt x="537197" y="101853"/>
                </a:lnTo>
                <a:lnTo>
                  <a:pt x="571995" y="101853"/>
                </a:lnTo>
                <a:lnTo>
                  <a:pt x="571995" y="152907"/>
                </a:lnTo>
                <a:lnTo>
                  <a:pt x="567284" y="154693"/>
                </a:lnTo>
                <a:lnTo>
                  <a:pt x="560787" y="156146"/>
                </a:lnTo>
                <a:lnTo>
                  <a:pt x="552528" y="157122"/>
                </a:lnTo>
                <a:lnTo>
                  <a:pt x="542531" y="157479"/>
                </a:lnTo>
                <a:lnTo>
                  <a:pt x="593585" y="157479"/>
                </a:lnTo>
                <a:lnTo>
                  <a:pt x="593585" y="84073"/>
                </a:lnTo>
                <a:close/>
              </a:path>
              <a:path w="1266190" h="177165">
                <a:moveTo>
                  <a:pt x="585349" y="19557"/>
                </a:moveTo>
                <a:lnTo>
                  <a:pt x="545325" y="19557"/>
                </a:lnTo>
                <a:lnTo>
                  <a:pt x="557239" y="20137"/>
                </a:lnTo>
                <a:lnTo>
                  <a:pt x="567296" y="21716"/>
                </a:lnTo>
                <a:lnTo>
                  <a:pt x="575829" y="24058"/>
                </a:lnTo>
                <a:lnTo>
                  <a:pt x="583171" y="26923"/>
                </a:lnTo>
                <a:lnTo>
                  <a:pt x="585349" y="19557"/>
                </a:lnTo>
                <a:close/>
              </a:path>
              <a:path w="1266190" h="177165">
                <a:moveTo>
                  <a:pt x="701789" y="0"/>
                </a:moveTo>
                <a:lnTo>
                  <a:pt x="670078" y="6405"/>
                </a:lnTo>
                <a:lnTo>
                  <a:pt x="644893" y="24574"/>
                </a:lnTo>
                <a:lnTo>
                  <a:pt x="628280" y="52935"/>
                </a:lnTo>
                <a:lnTo>
                  <a:pt x="622287" y="89915"/>
                </a:lnTo>
                <a:lnTo>
                  <a:pt x="627954" y="125348"/>
                </a:lnTo>
                <a:lnTo>
                  <a:pt x="643813" y="152780"/>
                </a:lnTo>
                <a:lnTo>
                  <a:pt x="668150" y="170497"/>
                </a:lnTo>
                <a:lnTo>
                  <a:pt x="699249" y="176783"/>
                </a:lnTo>
                <a:lnTo>
                  <a:pt x="730102" y="170981"/>
                </a:lnTo>
                <a:lnTo>
                  <a:pt x="748096" y="158749"/>
                </a:lnTo>
                <a:lnTo>
                  <a:pt x="700519" y="158749"/>
                </a:lnTo>
                <a:lnTo>
                  <a:pt x="677306" y="153058"/>
                </a:lnTo>
                <a:lnTo>
                  <a:pt x="660165" y="137794"/>
                </a:lnTo>
                <a:lnTo>
                  <a:pt x="649548" y="115673"/>
                </a:lnTo>
                <a:lnTo>
                  <a:pt x="645909" y="89407"/>
                </a:lnTo>
                <a:lnTo>
                  <a:pt x="649338" y="62396"/>
                </a:lnTo>
                <a:lnTo>
                  <a:pt x="659625" y="39623"/>
                </a:lnTo>
                <a:lnTo>
                  <a:pt x="676770" y="23899"/>
                </a:lnTo>
                <a:lnTo>
                  <a:pt x="700773" y="18033"/>
                </a:lnTo>
                <a:lnTo>
                  <a:pt x="749345" y="18033"/>
                </a:lnTo>
                <a:lnTo>
                  <a:pt x="733531" y="6389"/>
                </a:lnTo>
                <a:lnTo>
                  <a:pt x="701789" y="0"/>
                </a:lnTo>
                <a:close/>
              </a:path>
              <a:path w="1266190" h="177165">
                <a:moveTo>
                  <a:pt x="749345" y="18033"/>
                </a:moveTo>
                <a:lnTo>
                  <a:pt x="700773" y="18033"/>
                </a:lnTo>
                <a:lnTo>
                  <a:pt x="724843" y="24122"/>
                </a:lnTo>
                <a:lnTo>
                  <a:pt x="741889" y="40068"/>
                </a:lnTo>
                <a:lnTo>
                  <a:pt x="752029" y="62396"/>
                </a:lnTo>
                <a:lnTo>
                  <a:pt x="755383" y="87629"/>
                </a:lnTo>
                <a:lnTo>
                  <a:pt x="751739" y="115137"/>
                </a:lnTo>
                <a:lnTo>
                  <a:pt x="741095" y="137763"/>
                </a:lnTo>
                <a:lnTo>
                  <a:pt x="723879" y="153102"/>
                </a:lnTo>
                <a:lnTo>
                  <a:pt x="700519" y="158749"/>
                </a:lnTo>
                <a:lnTo>
                  <a:pt x="748096" y="158749"/>
                </a:lnTo>
                <a:lnTo>
                  <a:pt x="755383" y="153796"/>
                </a:lnTo>
                <a:lnTo>
                  <a:pt x="772472" y="125563"/>
                </a:lnTo>
                <a:lnTo>
                  <a:pt x="778751" y="86613"/>
                </a:lnTo>
                <a:lnTo>
                  <a:pt x="773298" y="51649"/>
                </a:lnTo>
                <a:lnTo>
                  <a:pt x="757796" y="24256"/>
                </a:lnTo>
                <a:lnTo>
                  <a:pt x="749345" y="18033"/>
                </a:lnTo>
                <a:close/>
              </a:path>
              <a:path w="1266190" h="177165">
                <a:moveTo>
                  <a:pt x="818108" y="2793"/>
                </a:moveTo>
                <a:lnTo>
                  <a:pt x="794232" y="2793"/>
                </a:lnTo>
                <a:lnTo>
                  <a:pt x="850112" y="173989"/>
                </a:lnTo>
                <a:lnTo>
                  <a:pt x="874496" y="173989"/>
                </a:lnTo>
                <a:lnTo>
                  <a:pt x="882670" y="151129"/>
                </a:lnTo>
                <a:lnTo>
                  <a:pt x="863066" y="151129"/>
                </a:lnTo>
                <a:lnTo>
                  <a:pt x="859316" y="135913"/>
                </a:lnTo>
                <a:lnTo>
                  <a:pt x="854951" y="120205"/>
                </a:lnTo>
                <a:lnTo>
                  <a:pt x="850078" y="103981"/>
                </a:lnTo>
                <a:lnTo>
                  <a:pt x="844778" y="87121"/>
                </a:lnTo>
                <a:lnTo>
                  <a:pt x="818108" y="2793"/>
                </a:lnTo>
                <a:close/>
              </a:path>
              <a:path w="1266190" h="177165">
                <a:moveTo>
                  <a:pt x="935710" y="2793"/>
                </a:moveTo>
                <a:lnTo>
                  <a:pt x="912088" y="2793"/>
                </a:lnTo>
                <a:lnTo>
                  <a:pt x="883132" y="87375"/>
                </a:lnTo>
                <a:lnTo>
                  <a:pt x="877517" y="104052"/>
                </a:lnTo>
                <a:lnTo>
                  <a:pt x="872286" y="120268"/>
                </a:lnTo>
                <a:lnTo>
                  <a:pt x="867594" y="135953"/>
                </a:lnTo>
                <a:lnTo>
                  <a:pt x="863574" y="151129"/>
                </a:lnTo>
                <a:lnTo>
                  <a:pt x="882670" y="151129"/>
                </a:lnTo>
                <a:lnTo>
                  <a:pt x="935710" y="2793"/>
                </a:lnTo>
                <a:close/>
              </a:path>
              <a:path w="1266190" h="177165">
                <a:moveTo>
                  <a:pt x="960856" y="144779"/>
                </a:moveTo>
                <a:lnTo>
                  <a:pt x="943076" y="144779"/>
                </a:lnTo>
                <a:lnTo>
                  <a:pt x="936726" y="151383"/>
                </a:lnTo>
                <a:lnTo>
                  <a:pt x="936726" y="169925"/>
                </a:lnTo>
                <a:lnTo>
                  <a:pt x="942822" y="176783"/>
                </a:lnTo>
                <a:lnTo>
                  <a:pt x="961110" y="176783"/>
                </a:lnTo>
                <a:lnTo>
                  <a:pt x="966952" y="169925"/>
                </a:lnTo>
                <a:lnTo>
                  <a:pt x="966952" y="151383"/>
                </a:lnTo>
                <a:lnTo>
                  <a:pt x="960856" y="144779"/>
                </a:lnTo>
                <a:close/>
              </a:path>
              <a:path w="1266190" h="177165">
                <a:moveTo>
                  <a:pt x="1040358" y="1523"/>
                </a:moveTo>
                <a:lnTo>
                  <a:pt x="1028873" y="1758"/>
                </a:lnTo>
                <a:lnTo>
                  <a:pt x="1017625" y="2444"/>
                </a:lnTo>
                <a:lnTo>
                  <a:pt x="1007140" y="3559"/>
                </a:lnTo>
                <a:lnTo>
                  <a:pt x="997940" y="5079"/>
                </a:lnTo>
                <a:lnTo>
                  <a:pt x="997940" y="173989"/>
                </a:lnTo>
                <a:lnTo>
                  <a:pt x="1020038" y="173989"/>
                </a:lnTo>
                <a:lnTo>
                  <a:pt x="1020038" y="99821"/>
                </a:lnTo>
                <a:lnTo>
                  <a:pt x="1082419" y="99821"/>
                </a:lnTo>
                <a:lnTo>
                  <a:pt x="1080022" y="97281"/>
                </a:lnTo>
                <a:lnTo>
                  <a:pt x="1071092" y="92455"/>
                </a:lnTo>
                <a:lnTo>
                  <a:pt x="1071092" y="91693"/>
                </a:lnTo>
                <a:lnTo>
                  <a:pt x="1083741" y="85474"/>
                </a:lnTo>
                <a:lnTo>
                  <a:pt x="1086365" y="83057"/>
                </a:lnTo>
                <a:lnTo>
                  <a:pt x="1020038" y="83057"/>
                </a:lnTo>
                <a:lnTo>
                  <a:pt x="1020149" y="20542"/>
                </a:lnTo>
                <a:lnTo>
                  <a:pt x="1023594" y="19557"/>
                </a:lnTo>
                <a:lnTo>
                  <a:pt x="1031214" y="18541"/>
                </a:lnTo>
                <a:lnTo>
                  <a:pt x="1092609" y="18541"/>
                </a:lnTo>
                <a:lnTo>
                  <a:pt x="1089888" y="15493"/>
                </a:lnTo>
                <a:lnTo>
                  <a:pt x="1080970" y="9239"/>
                </a:lnTo>
                <a:lnTo>
                  <a:pt x="1069981" y="4889"/>
                </a:lnTo>
                <a:lnTo>
                  <a:pt x="1056563" y="2349"/>
                </a:lnTo>
                <a:lnTo>
                  <a:pt x="1040358" y="1523"/>
                </a:lnTo>
                <a:close/>
              </a:path>
              <a:path w="1266190" h="177165">
                <a:moveTo>
                  <a:pt x="1082419" y="99821"/>
                </a:moveTo>
                <a:lnTo>
                  <a:pt x="1040866" y="99821"/>
                </a:lnTo>
                <a:lnTo>
                  <a:pt x="1053975" y="102020"/>
                </a:lnTo>
                <a:lnTo>
                  <a:pt x="1063631" y="107886"/>
                </a:lnTo>
                <a:lnTo>
                  <a:pt x="1070477" y="118038"/>
                </a:lnTo>
                <a:lnTo>
                  <a:pt x="1075156" y="133095"/>
                </a:lnTo>
                <a:lnTo>
                  <a:pt x="1078585" y="147808"/>
                </a:lnTo>
                <a:lnTo>
                  <a:pt x="1081633" y="159734"/>
                </a:lnTo>
                <a:lnTo>
                  <a:pt x="1084300" y="168564"/>
                </a:lnTo>
                <a:lnTo>
                  <a:pt x="1086586" y="173989"/>
                </a:lnTo>
                <a:lnTo>
                  <a:pt x="1109446" y="173989"/>
                </a:lnTo>
                <a:lnTo>
                  <a:pt x="1106668" y="167219"/>
                </a:lnTo>
                <a:lnTo>
                  <a:pt x="1103604" y="156971"/>
                </a:lnTo>
                <a:lnTo>
                  <a:pt x="1100159" y="143486"/>
                </a:lnTo>
                <a:lnTo>
                  <a:pt x="1096238" y="126999"/>
                </a:lnTo>
                <a:lnTo>
                  <a:pt x="1092452" y="114744"/>
                </a:lnTo>
                <a:lnTo>
                  <a:pt x="1087094" y="104774"/>
                </a:lnTo>
                <a:lnTo>
                  <a:pt x="1082419" y="99821"/>
                </a:lnTo>
                <a:close/>
              </a:path>
              <a:path w="1266190" h="177165">
                <a:moveTo>
                  <a:pt x="1092609" y="18541"/>
                </a:moveTo>
                <a:lnTo>
                  <a:pt x="1041882" y="18541"/>
                </a:lnTo>
                <a:lnTo>
                  <a:pt x="1057892" y="20542"/>
                </a:lnTo>
                <a:lnTo>
                  <a:pt x="1070330" y="26352"/>
                </a:lnTo>
                <a:lnTo>
                  <a:pt x="1078387" y="36258"/>
                </a:lnTo>
                <a:lnTo>
                  <a:pt x="1081252" y="50545"/>
                </a:lnTo>
                <a:lnTo>
                  <a:pt x="1078541" y="63877"/>
                </a:lnTo>
                <a:lnTo>
                  <a:pt x="1070806" y="74136"/>
                </a:lnTo>
                <a:lnTo>
                  <a:pt x="1058642" y="80728"/>
                </a:lnTo>
                <a:lnTo>
                  <a:pt x="1042644" y="83057"/>
                </a:lnTo>
                <a:lnTo>
                  <a:pt x="1086365" y="83057"/>
                </a:lnTo>
                <a:lnTo>
                  <a:pt x="1093984" y="76041"/>
                </a:lnTo>
                <a:lnTo>
                  <a:pt x="1100846" y="63511"/>
                </a:lnTo>
                <a:lnTo>
                  <a:pt x="1103350" y="48005"/>
                </a:lnTo>
                <a:lnTo>
                  <a:pt x="1102461" y="38425"/>
                </a:lnTo>
                <a:lnTo>
                  <a:pt x="1099858" y="29654"/>
                </a:lnTo>
                <a:lnTo>
                  <a:pt x="1095635" y="21931"/>
                </a:lnTo>
                <a:lnTo>
                  <a:pt x="1092609" y="18541"/>
                </a:lnTo>
                <a:close/>
              </a:path>
              <a:path w="1266190" h="177165">
                <a:moveTo>
                  <a:pt x="1161770" y="2793"/>
                </a:moveTo>
                <a:lnTo>
                  <a:pt x="1139418" y="2793"/>
                </a:lnTo>
                <a:lnTo>
                  <a:pt x="1139488" y="104139"/>
                </a:lnTo>
                <a:lnTo>
                  <a:pt x="1144093" y="137457"/>
                </a:lnTo>
                <a:lnTo>
                  <a:pt x="1157008" y="160115"/>
                </a:lnTo>
                <a:lnTo>
                  <a:pt x="1176494" y="172819"/>
                </a:lnTo>
                <a:lnTo>
                  <a:pt x="1200886" y="176783"/>
                </a:lnTo>
                <a:lnTo>
                  <a:pt x="1226651" y="172589"/>
                </a:lnTo>
                <a:lnTo>
                  <a:pt x="1247178" y="159416"/>
                </a:lnTo>
                <a:lnTo>
                  <a:pt x="1247571" y="158749"/>
                </a:lnTo>
                <a:lnTo>
                  <a:pt x="1201648" y="158749"/>
                </a:lnTo>
                <a:lnTo>
                  <a:pt x="1185773" y="155610"/>
                </a:lnTo>
                <a:lnTo>
                  <a:pt x="1173137" y="145827"/>
                </a:lnTo>
                <a:lnTo>
                  <a:pt x="1164786" y="128853"/>
                </a:lnTo>
                <a:lnTo>
                  <a:pt x="1161770" y="104139"/>
                </a:lnTo>
                <a:lnTo>
                  <a:pt x="1161770" y="2793"/>
                </a:lnTo>
                <a:close/>
              </a:path>
              <a:path w="1266190" h="177165">
                <a:moveTo>
                  <a:pt x="1265656" y="2793"/>
                </a:moveTo>
                <a:lnTo>
                  <a:pt x="1243304" y="2793"/>
                </a:lnTo>
                <a:lnTo>
                  <a:pt x="1243304" y="104139"/>
                </a:lnTo>
                <a:lnTo>
                  <a:pt x="1240367" y="128639"/>
                </a:lnTo>
                <a:lnTo>
                  <a:pt x="1232001" y="145637"/>
                </a:lnTo>
                <a:lnTo>
                  <a:pt x="1218872" y="155539"/>
                </a:lnTo>
                <a:lnTo>
                  <a:pt x="1201648" y="158749"/>
                </a:lnTo>
                <a:lnTo>
                  <a:pt x="1247571" y="158749"/>
                </a:lnTo>
                <a:lnTo>
                  <a:pt x="1260751" y="136386"/>
                </a:lnTo>
                <a:lnTo>
                  <a:pt x="1265656" y="102615"/>
                </a:lnTo>
                <a:lnTo>
                  <a:pt x="1265656" y="2793"/>
                </a:lnTo>
                <a:close/>
              </a:path>
            </a:pathLst>
          </a:custGeom>
          <a:solidFill>
            <a:srgbClr val="005e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6" name="PlaceHolder 1"/>
          <p:cNvSpPr>
            <a:spLocks noGrp="1"/>
          </p:cNvSpPr>
          <p:nvPr>
            <p:ph type="title"/>
          </p:nvPr>
        </p:nvSpPr>
        <p:spPr>
          <a:xfrm>
            <a:off x="378000" y="427680"/>
            <a:ext cx="6806160" cy="1710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indent="0">
              <a:buNone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Для правки текста заглавия щёлкните мышью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7" name="PlaceHolder 2"/>
          <p:cNvSpPr>
            <a:spLocks noGrp="1"/>
          </p:cNvSpPr>
          <p:nvPr>
            <p:ph type="body"/>
          </p:nvPr>
        </p:nvSpPr>
        <p:spPr>
          <a:xfrm>
            <a:off x="378000" y="2459520"/>
            <a:ext cx="6806160" cy="7057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Для правки структуры щёлкните мышью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Второй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Третий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Четвёртый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Пятый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Шестой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Седьмой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8" name="PlaceHolder 3"/>
          <p:cNvSpPr>
            <a:spLocks noGrp="1"/>
          </p:cNvSpPr>
          <p:nvPr>
            <p:ph type="ftr" idx="4"/>
          </p:nvPr>
        </p:nvSpPr>
        <p:spPr>
          <a:xfrm>
            <a:off x="2571480" y="9945000"/>
            <a:ext cx="241992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&lt;нижний колонтитул&gt;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19" name="PlaceHolder 4"/>
          <p:cNvSpPr>
            <a:spLocks noGrp="1"/>
          </p:cNvSpPr>
          <p:nvPr>
            <p:ph type="dt" idx="5"/>
          </p:nvPr>
        </p:nvSpPr>
        <p:spPr>
          <a:xfrm>
            <a:off x="37800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en-US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en-US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&lt;дата/время&gt;</a:t>
            </a:r>
            <a:endParaRPr b="0" lang="ru-RU" sz="18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20" name="PlaceHolder 5"/>
          <p:cNvSpPr>
            <a:spLocks noGrp="1"/>
          </p:cNvSpPr>
          <p:nvPr>
            <p:ph type="sldNum" idx="6"/>
          </p:nvPr>
        </p:nvSpPr>
        <p:spPr>
          <a:xfrm>
            <a:off x="544536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x-none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BBC560BB-3CED-4B62-BFDF-E465F34426F6}" type="slidenum">
              <a:rPr b="0" lang="x-none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&lt;номер&gt;</a:t>
            </a:fld>
            <a:endParaRPr b="0" lang="ru-RU" sz="18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chemeClr val="lt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bg object 16"/>
          <p:cNvSpPr/>
          <p:nvPr/>
        </p:nvSpPr>
        <p:spPr>
          <a:xfrm>
            <a:off x="115200" y="1116000"/>
            <a:ext cx="7344000" cy="346320"/>
          </a:xfrm>
          <a:custGeom>
            <a:avLst/>
            <a:gdLst>
              <a:gd name="textAreaLeft" fmla="*/ 0 w 7344000"/>
              <a:gd name="textAreaRight" fmla="*/ 7344360 w 7344000"/>
              <a:gd name="textAreaTop" fmla="*/ 0 h 346320"/>
              <a:gd name="textAreaBottom" fmla="*/ 346680 h 346320"/>
            </a:gdLst>
            <a:ahLst/>
            <a:rect l="textAreaLeft" t="textAreaTop" r="textAreaRight" b="textAreaBottom"/>
            <a:pathLst>
              <a:path w="7344409" h="346709">
                <a:moveTo>
                  <a:pt x="7344003" y="0"/>
                </a:moveTo>
                <a:lnTo>
                  <a:pt x="0" y="0"/>
                </a:lnTo>
                <a:lnTo>
                  <a:pt x="0" y="346278"/>
                </a:lnTo>
                <a:lnTo>
                  <a:pt x="7344003" y="346278"/>
                </a:lnTo>
                <a:lnTo>
                  <a:pt x="7344003" y="0"/>
                </a:lnTo>
                <a:close/>
              </a:path>
            </a:pathLst>
          </a:custGeom>
          <a:solidFill>
            <a:srgbClr val="e6e7e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24" name="bg object 17"/>
          <p:cNvSpPr/>
          <p:nvPr/>
        </p:nvSpPr>
        <p:spPr>
          <a:xfrm>
            <a:off x="115200" y="118800"/>
            <a:ext cx="302400" cy="9944280"/>
          </a:xfrm>
          <a:custGeom>
            <a:avLst/>
            <a:gdLst>
              <a:gd name="textAreaLeft" fmla="*/ 0 w 302400"/>
              <a:gd name="textAreaRight" fmla="*/ 302760 w 302400"/>
              <a:gd name="textAreaTop" fmla="*/ 0 h 9944280"/>
              <a:gd name="textAreaBottom" fmla="*/ 9944640 h 9944280"/>
            </a:gdLst>
            <a:ahLst/>
            <a:rect l="textAreaLeft" t="textAreaTop" r="textAreaRight" b="textAreaBottom"/>
            <a:pathLst>
              <a:path w="302895" h="9944735">
                <a:moveTo>
                  <a:pt x="302399" y="1343393"/>
                </a:moveTo>
                <a:lnTo>
                  <a:pt x="0" y="1343393"/>
                </a:lnTo>
                <a:lnTo>
                  <a:pt x="0" y="9944151"/>
                </a:lnTo>
                <a:lnTo>
                  <a:pt x="302399" y="9944151"/>
                </a:lnTo>
                <a:lnTo>
                  <a:pt x="302399" y="1343393"/>
                </a:lnTo>
                <a:close/>
              </a:path>
              <a:path w="302895" h="9944735">
                <a:moveTo>
                  <a:pt x="302399" y="0"/>
                </a:moveTo>
                <a:lnTo>
                  <a:pt x="0" y="0"/>
                </a:lnTo>
                <a:lnTo>
                  <a:pt x="0" y="997102"/>
                </a:lnTo>
                <a:lnTo>
                  <a:pt x="302399" y="997102"/>
                </a:lnTo>
                <a:lnTo>
                  <a:pt x="302399" y="0"/>
                </a:lnTo>
                <a:close/>
              </a:path>
            </a:pathLst>
          </a:custGeom>
          <a:solidFill>
            <a:srgbClr val="005e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25" name="bg object 18"/>
          <p:cNvSpPr/>
          <p:nvPr/>
        </p:nvSpPr>
        <p:spPr>
          <a:xfrm>
            <a:off x="115200" y="10063080"/>
            <a:ext cx="7344000" cy="526680"/>
          </a:xfrm>
          <a:custGeom>
            <a:avLst/>
            <a:gdLst>
              <a:gd name="textAreaLeft" fmla="*/ 0 w 7344000"/>
              <a:gd name="textAreaRight" fmla="*/ 7344360 w 7344000"/>
              <a:gd name="textAreaTop" fmla="*/ 0 h 526680"/>
              <a:gd name="textAreaBottom" fmla="*/ 527040 h 526680"/>
            </a:gdLst>
            <a:ahLst/>
            <a:rect l="textAreaLeft" t="textAreaTop" r="textAreaRight" b="textAreaBottom"/>
            <a:pathLst>
              <a:path w="7344409" h="527050">
                <a:moveTo>
                  <a:pt x="7344003" y="0"/>
                </a:moveTo>
                <a:lnTo>
                  <a:pt x="0" y="0"/>
                </a:lnTo>
                <a:lnTo>
                  <a:pt x="0" y="526453"/>
                </a:lnTo>
                <a:lnTo>
                  <a:pt x="7344003" y="526453"/>
                </a:lnTo>
                <a:lnTo>
                  <a:pt x="7344003" y="0"/>
                </a:lnTo>
                <a:close/>
              </a:path>
            </a:pathLst>
          </a:custGeom>
          <a:solidFill>
            <a:srgbClr val="e6e7e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pic>
        <p:nvPicPr>
          <p:cNvPr id="26" name="bg object 19" descr=""/>
          <p:cNvPicPr/>
          <p:nvPr/>
        </p:nvPicPr>
        <p:blipFill>
          <a:blip r:embed="rId2"/>
          <a:stretch/>
        </p:blipFill>
        <p:spPr>
          <a:xfrm>
            <a:off x="745200" y="375120"/>
            <a:ext cx="434520" cy="4431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7" name="bg object 20"/>
          <p:cNvSpPr/>
          <p:nvPr/>
        </p:nvSpPr>
        <p:spPr>
          <a:xfrm>
            <a:off x="5962320" y="10255320"/>
            <a:ext cx="1265760" cy="176760"/>
          </a:xfrm>
          <a:custGeom>
            <a:avLst/>
            <a:gdLst>
              <a:gd name="textAreaLeft" fmla="*/ 0 w 1265760"/>
              <a:gd name="textAreaRight" fmla="*/ 1266120 w 1265760"/>
              <a:gd name="textAreaTop" fmla="*/ 0 h 176760"/>
              <a:gd name="textAreaBottom" fmla="*/ 177120 h 176760"/>
            </a:gdLst>
            <a:ahLst/>
            <a:rect l="textAreaLeft" t="textAreaTop" r="textAreaRight" b="textAreaBottom"/>
            <a:pathLst>
              <a:path w="1266190" h="177165">
                <a:moveTo>
                  <a:pt x="42418" y="1523"/>
                </a:moveTo>
                <a:lnTo>
                  <a:pt x="29789" y="1789"/>
                </a:lnTo>
                <a:lnTo>
                  <a:pt x="18542" y="2508"/>
                </a:lnTo>
                <a:lnTo>
                  <a:pt x="8628" y="3559"/>
                </a:lnTo>
                <a:lnTo>
                  <a:pt x="0" y="4825"/>
                </a:lnTo>
                <a:lnTo>
                  <a:pt x="0" y="173989"/>
                </a:lnTo>
                <a:lnTo>
                  <a:pt x="22098" y="173989"/>
                </a:lnTo>
                <a:lnTo>
                  <a:pt x="22098" y="105409"/>
                </a:lnTo>
                <a:lnTo>
                  <a:pt x="56873" y="105409"/>
                </a:lnTo>
                <a:lnTo>
                  <a:pt x="69754" y="102203"/>
                </a:lnTo>
                <a:lnTo>
                  <a:pt x="82133" y="96325"/>
                </a:lnTo>
                <a:lnTo>
                  <a:pt x="90952" y="89153"/>
                </a:lnTo>
                <a:lnTo>
                  <a:pt x="33020" y="89153"/>
                </a:lnTo>
                <a:lnTo>
                  <a:pt x="26924" y="88645"/>
                </a:lnTo>
                <a:lnTo>
                  <a:pt x="22098" y="87375"/>
                </a:lnTo>
                <a:lnTo>
                  <a:pt x="22098" y="20827"/>
                </a:lnTo>
                <a:lnTo>
                  <a:pt x="25908" y="19811"/>
                </a:lnTo>
                <a:lnTo>
                  <a:pt x="33274" y="19049"/>
                </a:lnTo>
                <a:lnTo>
                  <a:pt x="93449" y="19049"/>
                </a:lnTo>
                <a:lnTo>
                  <a:pt x="90424" y="15747"/>
                </a:lnTo>
                <a:lnTo>
                  <a:pt x="81708" y="9667"/>
                </a:lnTo>
                <a:lnTo>
                  <a:pt x="70802" y="5206"/>
                </a:lnTo>
                <a:lnTo>
                  <a:pt x="57705" y="2460"/>
                </a:lnTo>
                <a:lnTo>
                  <a:pt x="42418" y="1523"/>
                </a:lnTo>
                <a:close/>
              </a:path>
              <a:path w="1266190" h="177165">
                <a:moveTo>
                  <a:pt x="56873" y="105409"/>
                </a:moveTo>
                <a:lnTo>
                  <a:pt x="22098" y="105409"/>
                </a:lnTo>
                <a:lnTo>
                  <a:pt x="27178" y="106679"/>
                </a:lnTo>
                <a:lnTo>
                  <a:pt x="33274" y="106933"/>
                </a:lnTo>
                <a:lnTo>
                  <a:pt x="39878" y="106933"/>
                </a:lnTo>
                <a:lnTo>
                  <a:pt x="55518" y="105747"/>
                </a:lnTo>
                <a:lnTo>
                  <a:pt x="56873" y="105409"/>
                </a:lnTo>
                <a:close/>
              </a:path>
              <a:path w="1266190" h="177165">
                <a:moveTo>
                  <a:pt x="93449" y="19049"/>
                </a:moveTo>
                <a:lnTo>
                  <a:pt x="42926" y="19049"/>
                </a:lnTo>
                <a:lnTo>
                  <a:pt x="59523" y="21109"/>
                </a:lnTo>
                <a:lnTo>
                  <a:pt x="72263" y="27336"/>
                </a:lnTo>
                <a:lnTo>
                  <a:pt x="80430" y="37802"/>
                </a:lnTo>
                <a:lnTo>
                  <a:pt x="83312" y="52577"/>
                </a:lnTo>
                <a:lnTo>
                  <a:pt x="80355" y="68258"/>
                </a:lnTo>
                <a:lnTo>
                  <a:pt x="71850" y="79724"/>
                </a:lnTo>
                <a:lnTo>
                  <a:pt x="58344" y="86760"/>
                </a:lnTo>
                <a:lnTo>
                  <a:pt x="40386" y="89153"/>
                </a:lnTo>
                <a:lnTo>
                  <a:pt x="90952" y="89153"/>
                </a:lnTo>
                <a:lnTo>
                  <a:pt x="105410" y="51561"/>
                </a:lnTo>
                <a:lnTo>
                  <a:pt x="104390" y="40679"/>
                </a:lnTo>
                <a:lnTo>
                  <a:pt x="101441" y="30987"/>
                </a:lnTo>
                <a:lnTo>
                  <a:pt x="96730" y="22629"/>
                </a:lnTo>
                <a:lnTo>
                  <a:pt x="93449" y="19049"/>
                </a:lnTo>
                <a:close/>
              </a:path>
              <a:path w="1266190" h="177165">
                <a:moveTo>
                  <a:pt x="232410" y="2793"/>
                </a:moveTo>
                <a:lnTo>
                  <a:pt x="140208" y="2793"/>
                </a:lnTo>
                <a:lnTo>
                  <a:pt x="140208" y="173989"/>
                </a:lnTo>
                <a:lnTo>
                  <a:pt x="162306" y="173989"/>
                </a:lnTo>
                <a:lnTo>
                  <a:pt x="162306" y="96519"/>
                </a:lnTo>
                <a:lnTo>
                  <a:pt x="227076" y="96519"/>
                </a:lnTo>
                <a:lnTo>
                  <a:pt x="227076" y="78231"/>
                </a:lnTo>
                <a:lnTo>
                  <a:pt x="162306" y="78231"/>
                </a:lnTo>
                <a:lnTo>
                  <a:pt x="162306" y="21335"/>
                </a:lnTo>
                <a:lnTo>
                  <a:pt x="232410" y="21335"/>
                </a:lnTo>
                <a:lnTo>
                  <a:pt x="232410" y="2793"/>
                </a:lnTo>
                <a:close/>
              </a:path>
              <a:path w="1266190" h="177165">
                <a:moveTo>
                  <a:pt x="311404" y="1523"/>
                </a:moveTo>
                <a:lnTo>
                  <a:pt x="299918" y="1758"/>
                </a:lnTo>
                <a:lnTo>
                  <a:pt x="288671" y="2444"/>
                </a:lnTo>
                <a:lnTo>
                  <a:pt x="278185" y="3559"/>
                </a:lnTo>
                <a:lnTo>
                  <a:pt x="268986" y="5079"/>
                </a:lnTo>
                <a:lnTo>
                  <a:pt x="268986" y="173989"/>
                </a:lnTo>
                <a:lnTo>
                  <a:pt x="291084" y="173989"/>
                </a:lnTo>
                <a:lnTo>
                  <a:pt x="291084" y="99821"/>
                </a:lnTo>
                <a:lnTo>
                  <a:pt x="353465" y="99821"/>
                </a:lnTo>
                <a:lnTo>
                  <a:pt x="351067" y="97281"/>
                </a:lnTo>
                <a:lnTo>
                  <a:pt x="342138" y="92455"/>
                </a:lnTo>
                <a:lnTo>
                  <a:pt x="342138" y="91693"/>
                </a:lnTo>
                <a:lnTo>
                  <a:pt x="354786" y="85474"/>
                </a:lnTo>
                <a:lnTo>
                  <a:pt x="357410" y="83057"/>
                </a:lnTo>
                <a:lnTo>
                  <a:pt x="291084" y="83057"/>
                </a:lnTo>
                <a:lnTo>
                  <a:pt x="291195" y="20542"/>
                </a:lnTo>
                <a:lnTo>
                  <a:pt x="294640" y="19557"/>
                </a:lnTo>
                <a:lnTo>
                  <a:pt x="302260" y="18541"/>
                </a:lnTo>
                <a:lnTo>
                  <a:pt x="363655" y="18541"/>
                </a:lnTo>
                <a:lnTo>
                  <a:pt x="360934" y="15493"/>
                </a:lnTo>
                <a:lnTo>
                  <a:pt x="352010" y="9239"/>
                </a:lnTo>
                <a:lnTo>
                  <a:pt x="341021" y="4889"/>
                </a:lnTo>
                <a:lnTo>
                  <a:pt x="327606" y="2349"/>
                </a:lnTo>
                <a:lnTo>
                  <a:pt x="311404" y="1523"/>
                </a:lnTo>
                <a:close/>
              </a:path>
              <a:path w="1266190" h="177165">
                <a:moveTo>
                  <a:pt x="353465" y="99821"/>
                </a:moveTo>
                <a:lnTo>
                  <a:pt x="311912" y="99821"/>
                </a:lnTo>
                <a:lnTo>
                  <a:pt x="325020" y="102020"/>
                </a:lnTo>
                <a:lnTo>
                  <a:pt x="334676" y="107886"/>
                </a:lnTo>
                <a:lnTo>
                  <a:pt x="341522" y="118038"/>
                </a:lnTo>
                <a:lnTo>
                  <a:pt x="346202" y="133095"/>
                </a:lnTo>
                <a:lnTo>
                  <a:pt x="349631" y="147808"/>
                </a:lnTo>
                <a:lnTo>
                  <a:pt x="352679" y="159734"/>
                </a:lnTo>
                <a:lnTo>
                  <a:pt x="355346" y="168564"/>
                </a:lnTo>
                <a:lnTo>
                  <a:pt x="357632" y="173989"/>
                </a:lnTo>
                <a:lnTo>
                  <a:pt x="380492" y="173989"/>
                </a:lnTo>
                <a:lnTo>
                  <a:pt x="377713" y="167219"/>
                </a:lnTo>
                <a:lnTo>
                  <a:pt x="374650" y="156971"/>
                </a:lnTo>
                <a:lnTo>
                  <a:pt x="371205" y="143486"/>
                </a:lnTo>
                <a:lnTo>
                  <a:pt x="367284" y="126999"/>
                </a:lnTo>
                <a:lnTo>
                  <a:pt x="363497" y="114744"/>
                </a:lnTo>
                <a:lnTo>
                  <a:pt x="358140" y="104774"/>
                </a:lnTo>
                <a:lnTo>
                  <a:pt x="353465" y="99821"/>
                </a:lnTo>
                <a:close/>
              </a:path>
              <a:path w="1266190" h="177165">
                <a:moveTo>
                  <a:pt x="363655" y="18541"/>
                </a:moveTo>
                <a:lnTo>
                  <a:pt x="312928" y="18541"/>
                </a:lnTo>
                <a:lnTo>
                  <a:pt x="328937" y="20542"/>
                </a:lnTo>
                <a:lnTo>
                  <a:pt x="341376" y="26352"/>
                </a:lnTo>
                <a:lnTo>
                  <a:pt x="349432" y="36258"/>
                </a:lnTo>
                <a:lnTo>
                  <a:pt x="352298" y="50545"/>
                </a:lnTo>
                <a:lnTo>
                  <a:pt x="349587" y="63877"/>
                </a:lnTo>
                <a:lnTo>
                  <a:pt x="341852" y="74136"/>
                </a:lnTo>
                <a:lnTo>
                  <a:pt x="329688" y="80728"/>
                </a:lnTo>
                <a:lnTo>
                  <a:pt x="313690" y="83057"/>
                </a:lnTo>
                <a:lnTo>
                  <a:pt x="357410" y="83057"/>
                </a:lnTo>
                <a:lnTo>
                  <a:pt x="365029" y="76041"/>
                </a:lnTo>
                <a:lnTo>
                  <a:pt x="371891" y="63511"/>
                </a:lnTo>
                <a:lnTo>
                  <a:pt x="374396" y="48005"/>
                </a:lnTo>
                <a:lnTo>
                  <a:pt x="373507" y="38425"/>
                </a:lnTo>
                <a:lnTo>
                  <a:pt x="370903" y="29654"/>
                </a:lnTo>
                <a:lnTo>
                  <a:pt x="366680" y="21931"/>
                </a:lnTo>
                <a:lnTo>
                  <a:pt x="363655" y="18541"/>
                </a:lnTo>
                <a:close/>
              </a:path>
              <a:path w="1266190" h="177165">
                <a:moveTo>
                  <a:pt x="426199" y="144779"/>
                </a:moveTo>
                <a:lnTo>
                  <a:pt x="408419" y="144779"/>
                </a:lnTo>
                <a:lnTo>
                  <a:pt x="402069" y="151383"/>
                </a:lnTo>
                <a:lnTo>
                  <a:pt x="402069" y="169925"/>
                </a:lnTo>
                <a:lnTo>
                  <a:pt x="408165" y="176783"/>
                </a:lnTo>
                <a:lnTo>
                  <a:pt x="426453" y="176783"/>
                </a:lnTo>
                <a:lnTo>
                  <a:pt x="432295" y="169925"/>
                </a:lnTo>
                <a:lnTo>
                  <a:pt x="432295" y="151383"/>
                </a:lnTo>
                <a:lnTo>
                  <a:pt x="426199" y="144779"/>
                </a:lnTo>
                <a:close/>
              </a:path>
              <a:path w="1266190" h="177165">
                <a:moveTo>
                  <a:pt x="545833" y="1015"/>
                </a:moveTo>
                <a:lnTo>
                  <a:pt x="507165" y="7647"/>
                </a:lnTo>
                <a:lnTo>
                  <a:pt x="478047" y="26066"/>
                </a:lnTo>
                <a:lnTo>
                  <a:pt x="459643" y="54058"/>
                </a:lnTo>
                <a:lnTo>
                  <a:pt x="453123" y="89407"/>
                </a:lnTo>
                <a:lnTo>
                  <a:pt x="454782" y="108620"/>
                </a:lnTo>
                <a:lnTo>
                  <a:pt x="476999" y="153161"/>
                </a:lnTo>
                <a:lnTo>
                  <a:pt x="522433" y="174486"/>
                </a:lnTo>
                <a:lnTo>
                  <a:pt x="541007" y="175767"/>
                </a:lnTo>
                <a:lnTo>
                  <a:pt x="557580" y="174799"/>
                </a:lnTo>
                <a:lnTo>
                  <a:pt x="572249" y="172402"/>
                </a:lnTo>
                <a:lnTo>
                  <a:pt x="584441" y="169338"/>
                </a:lnTo>
                <a:lnTo>
                  <a:pt x="593585" y="166369"/>
                </a:lnTo>
                <a:lnTo>
                  <a:pt x="593585" y="157479"/>
                </a:lnTo>
                <a:lnTo>
                  <a:pt x="542531" y="157479"/>
                </a:lnTo>
                <a:lnTo>
                  <a:pt x="515389" y="152792"/>
                </a:lnTo>
                <a:lnTo>
                  <a:pt x="494557" y="139223"/>
                </a:lnTo>
                <a:lnTo>
                  <a:pt x="481202" y="117510"/>
                </a:lnTo>
                <a:lnTo>
                  <a:pt x="476491" y="88391"/>
                </a:lnTo>
                <a:lnTo>
                  <a:pt x="481388" y="59527"/>
                </a:lnTo>
                <a:lnTo>
                  <a:pt x="495287" y="37877"/>
                </a:lnTo>
                <a:lnTo>
                  <a:pt x="516996" y="24276"/>
                </a:lnTo>
                <a:lnTo>
                  <a:pt x="545325" y="19557"/>
                </a:lnTo>
                <a:lnTo>
                  <a:pt x="585349" y="19557"/>
                </a:lnTo>
                <a:lnTo>
                  <a:pt x="588505" y="8889"/>
                </a:lnTo>
                <a:lnTo>
                  <a:pt x="581516" y="6159"/>
                </a:lnTo>
                <a:lnTo>
                  <a:pt x="571836" y="3619"/>
                </a:lnTo>
                <a:lnTo>
                  <a:pt x="559823" y="1746"/>
                </a:lnTo>
                <a:lnTo>
                  <a:pt x="545833" y="1015"/>
                </a:lnTo>
                <a:close/>
              </a:path>
              <a:path w="1266190" h="177165">
                <a:moveTo>
                  <a:pt x="593585" y="84073"/>
                </a:moveTo>
                <a:lnTo>
                  <a:pt x="537197" y="84073"/>
                </a:lnTo>
                <a:lnTo>
                  <a:pt x="537197" y="101853"/>
                </a:lnTo>
                <a:lnTo>
                  <a:pt x="571995" y="101853"/>
                </a:lnTo>
                <a:lnTo>
                  <a:pt x="571995" y="152907"/>
                </a:lnTo>
                <a:lnTo>
                  <a:pt x="567284" y="154693"/>
                </a:lnTo>
                <a:lnTo>
                  <a:pt x="560787" y="156146"/>
                </a:lnTo>
                <a:lnTo>
                  <a:pt x="552528" y="157122"/>
                </a:lnTo>
                <a:lnTo>
                  <a:pt x="542531" y="157479"/>
                </a:lnTo>
                <a:lnTo>
                  <a:pt x="593585" y="157479"/>
                </a:lnTo>
                <a:lnTo>
                  <a:pt x="593585" y="84073"/>
                </a:lnTo>
                <a:close/>
              </a:path>
              <a:path w="1266190" h="177165">
                <a:moveTo>
                  <a:pt x="585349" y="19557"/>
                </a:moveTo>
                <a:lnTo>
                  <a:pt x="545325" y="19557"/>
                </a:lnTo>
                <a:lnTo>
                  <a:pt x="557239" y="20137"/>
                </a:lnTo>
                <a:lnTo>
                  <a:pt x="567296" y="21716"/>
                </a:lnTo>
                <a:lnTo>
                  <a:pt x="575829" y="24058"/>
                </a:lnTo>
                <a:lnTo>
                  <a:pt x="583171" y="26923"/>
                </a:lnTo>
                <a:lnTo>
                  <a:pt x="585349" y="19557"/>
                </a:lnTo>
                <a:close/>
              </a:path>
              <a:path w="1266190" h="177165">
                <a:moveTo>
                  <a:pt x="701789" y="0"/>
                </a:moveTo>
                <a:lnTo>
                  <a:pt x="670078" y="6405"/>
                </a:lnTo>
                <a:lnTo>
                  <a:pt x="644893" y="24574"/>
                </a:lnTo>
                <a:lnTo>
                  <a:pt x="628280" y="52935"/>
                </a:lnTo>
                <a:lnTo>
                  <a:pt x="622287" y="89915"/>
                </a:lnTo>
                <a:lnTo>
                  <a:pt x="627954" y="125348"/>
                </a:lnTo>
                <a:lnTo>
                  <a:pt x="643813" y="152780"/>
                </a:lnTo>
                <a:lnTo>
                  <a:pt x="668150" y="170497"/>
                </a:lnTo>
                <a:lnTo>
                  <a:pt x="699249" y="176783"/>
                </a:lnTo>
                <a:lnTo>
                  <a:pt x="730102" y="170981"/>
                </a:lnTo>
                <a:lnTo>
                  <a:pt x="748096" y="158749"/>
                </a:lnTo>
                <a:lnTo>
                  <a:pt x="700519" y="158749"/>
                </a:lnTo>
                <a:lnTo>
                  <a:pt x="677306" y="153058"/>
                </a:lnTo>
                <a:lnTo>
                  <a:pt x="660165" y="137794"/>
                </a:lnTo>
                <a:lnTo>
                  <a:pt x="649548" y="115673"/>
                </a:lnTo>
                <a:lnTo>
                  <a:pt x="645909" y="89407"/>
                </a:lnTo>
                <a:lnTo>
                  <a:pt x="649338" y="62396"/>
                </a:lnTo>
                <a:lnTo>
                  <a:pt x="659625" y="39623"/>
                </a:lnTo>
                <a:lnTo>
                  <a:pt x="676770" y="23899"/>
                </a:lnTo>
                <a:lnTo>
                  <a:pt x="700773" y="18033"/>
                </a:lnTo>
                <a:lnTo>
                  <a:pt x="749345" y="18033"/>
                </a:lnTo>
                <a:lnTo>
                  <a:pt x="733531" y="6389"/>
                </a:lnTo>
                <a:lnTo>
                  <a:pt x="701789" y="0"/>
                </a:lnTo>
                <a:close/>
              </a:path>
              <a:path w="1266190" h="177165">
                <a:moveTo>
                  <a:pt x="749345" y="18033"/>
                </a:moveTo>
                <a:lnTo>
                  <a:pt x="700773" y="18033"/>
                </a:lnTo>
                <a:lnTo>
                  <a:pt x="724843" y="24122"/>
                </a:lnTo>
                <a:lnTo>
                  <a:pt x="741889" y="40068"/>
                </a:lnTo>
                <a:lnTo>
                  <a:pt x="752029" y="62396"/>
                </a:lnTo>
                <a:lnTo>
                  <a:pt x="755383" y="87629"/>
                </a:lnTo>
                <a:lnTo>
                  <a:pt x="751739" y="115137"/>
                </a:lnTo>
                <a:lnTo>
                  <a:pt x="741095" y="137763"/>
                </a:lnTo>
                <a:lnTo>
                  <a:pt x="723879" y="153102"/>
                </a:lnTo>
                <a:lnTo>
                  <a:pt x="700519" y="158749"/>
                </a:lnTo>
                <a:lnTo>
                  <a:pt x="748096" y="158749"/>
                </a:lnTo>
                <a:lnTo>
                  <a:pt x="755383" y="153796"/>
                </a:lnTo>
                <a:lnTo>
                  <a:pt x="772472" y="125563"/>
                </a:lnTo>
                <a:lnTo>
                  <a:pt x="778751" y="86613"/>
                </a:lnTo>
                <a:lnTo>
                  <a:pt x="773298" y="51649"/>
                </a:lnTo>
                <a:lnTo>
                  <a:pt x="757796" y="24256"/>
                </a:lnTo>
                <a:lnTo>
                  <a:pt x="749345" y="18033"/>
                </a:lnTo>
                <a:close/>
              </a:path>
              <a:path w="1266190" h="177165">
                <a:moveTo>
                  <a:pt x="818108" y="2793"/>
                </a:moveTo>
                <a:lnTo>
                  <a:pt x="794232" y="2793"/>
                </a:lnTo>
                <a:lnTo>
                  <a:pt x="850112" y="173989"/>
                </a:lnTo>
                <a:lnTo>
                  <a:pt x="874496" y="173989"/>
                </a:lnTo>
                <a:lnTo>
                  <a:pt x="882670" y="151129"/>
                </a:lnTo>
                <a:lnTo>
                  <a:pt x="863066" y="151129"/>
                </a:lnTo>
                <a:lnTo>
                  <a:pt x="859316" y="135913"/>
                </a:lnTo>
                <a:lnTo>
                  <a:pt x="854951" y="120205"/>
                </a:lnTo>
                <a:lnTo>
                  <a:pt x="850078" y="103981"/>
                </a:lnTo>
                <a:lnTo>
                  <a:pt x="844778" y="87121"/>
                </a:lnTo>
                <a:lnTo>
                  <a:pt x="818108" y="2793"/>
                </a:lnTo>
                <a:close/>
              </a:path>
              <a:path w="1266190" h="177165">
                <a:moveTo>
                  <a:pt x="935710" y="2793"/>
                </a:moveTo>
                <a:lnTo>
                  <a:pt x="912088" y="2793"/>
                </a:lnTo>
                <a:lnTo>
                  <a:pt x="883132" y="87375"/>
                </a:lnTo>
                <a:lnTo>
                  <a:pt x="877517" y="104052"/>
                </a:lnTo>
                <a:lnTo>
                  <a:pt x="872286" y="120268"/>
                </a:lnTo>
                <a:lnTo>
                  <a:pt x="867594" y="135953"/>
                </a:lnTo>
                <a:lnTo>
                  <a:pt x="863574" y="151129"/>
                </a:lnTo>
                <a:lnTo>
                  <a:pt x="882670" y="151129"/>
                </a:lnTo>
                <a:lnTo>
                  <a:pt x="935710" y="2793"/>
                </a:lnTo>
                <a:close/>
              </a:path>
              <a:path w="1266190" h="177165">
                <a:moveTo>
                  <a:pt x="960856" y="144779"/>
                </a:moveTo>
                <a:lnTo>
                  <a:pt x="943076" y="144779"/>
                </a:lnTo>
                <a:lnTo>
                  <a:pt x="936726" y="151383"/>
                </a:lnTo>
                <a:lnTo>
                  <a:pt x="936726" y="169925"/>
                </a:lnTo>
                <a:lnTo>
                  <a:pt x="942822" y="176783"/>
                </a:lnTo>
                <a:lnTo>
                  <a:pt x="961110" y="176783"/>
                </a:lnTo>
                <a:lnTo>
                  <a:pt x="966952" y="169925"/>
                </a:lnTo>
                <a:lnTo>
                  <a:pt x="966952" y="151383"/>
                </a:lnTo>
                <a:lnTo>
                  <a:pt x="960856" y="144779"/>
                </a:lnTo>
                <a:close/>
              </a:path>
              <a:path w="1266190" h="177165">
                <a:moveTo>
                  <a:pt x="1040358" y="1523"/>
                </a:moveTo>
                <a:lnTo>
                  <a:pt x="1028873" y="1758"/>
                </a:lnTo>
                <a:lnTo>
                  <a:pt x="1017625" y="2444"/>
                </a:lnTo>
                <a:lnTo>
                  <a:pt x="1007140" y="3559"/>
                </a:lnTo>
                <a:lnTo>
                  <a:pt x="997940" y="5079"/>
                </a:lnTo>
                <a:lnTo>
                  <a:pt x="997940" y="173989"/>
                </a:lnTo>
                <a:lnTo>
                  <a:pt x="1020038" y="173989"/>
                </a:lnTo>
                <a:lnTo>
                  <a:pt x="1020038" y="99821"/>
                </a:lnTo>
                <a:lnTo>
                  <a:pt x="1082419" y="99821"/>
                </a:lnTo>
                <a:lnTo>
                  <a:pt x="1080022" y="97281"/>
                </a:lnTo>
                <a:lnTo>
                  <a:pt x="1071092" y="92455"/>
                </a:lnTo>
                <a:lnTo>
                  <a:pt x="1071092" y="91693"/>
                </a:lnTo>
                <a:lnTo>
                  <a:pt x="1083741" y="85474"/>
                </a:lnTo>
                <a:lnTo>
                  <a:pt x="1086365" y="83057"/>
                </a:lnTo>
                <a:lnTo>
                  <a:pt x="1020038" y="83057"/>
                </a:lnTo>
                <a:lnTo>
                  <a:pt x="1020149" y="20542"/>
                </a:lnTo>
                <a:lnTo>
                  <a:pt x="1023594" y="19557"/>
                </a:lnTo>
                <a:lnTo>
                  <a:pt x="1031214" y="18541"/>
                </a:lnTo>
                <a:lnTo>
                  <a:pt x="1092609" y="18541"/>
                </a:lnTo>
                <a:lnTo>
                  <a:pt x="1089888" y="15493"/>
                </a:lnTo>
                <a:lnTo>
                  <a:pt x="1080970" y="9239"/>
                </a:lnTo>
                <a:lnTo>
                  <a:pt x="1069981" y="4889"/>
                </a:lnTo>
                <a:lnTo>
                  <a:pt x="1056563" y="2349"/>
                </a:lnTo>
                <a:lnTo>
                  <a:pt x="1040358" y="1523"/>
                </a:lnTo>
                <a:close/>
              </a:path>
              <a:path w="1266190" h="177165">
                <a:moveTo>
                  <a:pt x="1082419" y="99821"/>
                </a:moveTo>
                <a:lnTo>
                  <a:pt x="1040866" y="99821"/>
                </a:lnTo>
                <a:lnTo>
                  <a:pt x="1053975" y="102020"/>
                </a:lnTo>
                <a:lnTo>
                  <a:pt x="1063631" y="107886"/>
                </a:lnTo>
                <a:lnTo>
                  <a:pt x="1070477" y="118038"/>
                </a:lnTo>
                <a:lnTo>
                  <a:pt x="1075156" y="133095"/>
                </a:lnTo>
                <a:lnTo>
                  <a:pt x="1078585" y="147808"/>
                </a:lnTo>
                <a:lnTo>
                  <a:pt x="1081633" y="159734"/>
                </a:lnTo>
                <a:lnTo>
                  <a:pt x="1084300" y="168564"/>
                </a:lnTo>
                <a:lnTo>
                  <a:pt x="1086586" y="173989"/>
                </a:lnTo>
                <a:lnTo>
                  <a:pt x="1109446" y="173989"/>
                </a:lnTo>
                <a:lnTo>
                  <a:pt x="1106668" y="167219"/>
                </a:lnTo>
                <a:lnTo>
                  <a:pt x="1103604" y="156971"/>
                </a:lnTo>
                <a:lnTo>
                  <a:pt x="1100159" y="143486"/>
                </a:lnTo>
                <a:lnTo>
                  <a:pt x="1096238" y="126999"/>
                </a:lnTo>
                <a:lnTo>
                  <a:pt x="1092452" y="114744"/>
                </a:lnTo>
                <a:lnTo>
                  <a:pt x="1087094" y="104774"/>
                </a:lnTo>
                <a:lnTo>
                  <a:pt x="1082419" y="99821"/>
                </a:lnTo>
                <a:close/>
              </a:path>
              <a:path w="1266190" h="177165">
                <a:moveTo>
                  <a:pt x="1092609" y="18541"/>
                </a:moveTo>
                <a:lnTo>
                  <a:pt x="1041882" y="18541"/>
                </a:lnTo>
                <a:lnTo>
                  <a:pt x="1057892" y="20542"/>
                </a:lnTo>
                <a:lnTo>
                  <a:pt x="1070330" y="26352"/>
                </a:lnTo>
                <a:lnTo>
                  <a:pt x="1078387" y="36258"/>
                </a:lnTo>
                <a:lnTo>
                  <a:pt x="1081252" y="50545"/>
                </a:lnTo>
                <a:lnTo>
                  <a:pt x="1078541" y="63877"/>
                </a:lnTo>
                <a:lnTo>
                  <a:pt x="1070806" y="74136"/>
                </a:lnTo>
                <a:lnTo>
                  <a:pt x="1058642" y="80728"/>
                </a:lnTo>
                <a:lnTo>
                  <a:pt x="1042644" y="83057"/>
                </a:lnTo>
                <a:lnTo>
                  <a:pt x="1086365" y="83057"/>
                </a:lnTo>
                <a:lnTo>
                  <a:pt x="1093984" y="76041"/>
                </a:lnTo>
                <a:lnTo>
                  <a:pt x="1100846" y="63511"/>
                </a:lnTo>
                <a:lnTo>
                  <a:pt x="1103350" y="48005"/>
                </a:lnTo>
                <a:lnTo>
                  <a:pt x="1102461" y="38425"/>
                </a:lnTo>
                <a:lnTo>
                  <a:pt x="1099858" y="29654"/>
                </a:lnTo>
                <a:lnTo>
                  <a:pt x="1095635" y="21931"/>
                </a:lnTo>
                <a:lnTo>
                  <a:pt x="1092609" y="18541"/>
                </a:lnTo>
                <a:close/>
              </a:path>
              <a:path w="1266190" h="177165">
                <a:moveTo>
                  <a:pt x="1161770" y="2793"/>
                </a:moveTo>
                <a:lnTo>
                  <a:pt x="1139418" y="2793"/>
                </a:lnTo>
                <a:lnTo>
                  <a:pt x="1139488" y="104139"/>
                </a:lnTo>
                <a:lnTo>
                  <a:pt x="1144093" y="137457"/>
                </a:lnTo>
                <a:lnTo>
                  <a:pt x="1157008" y="160115"/>
                </a:lnTo>
                <a:lnTo>
                  <a:pt x="1176494" y="172819"/>
                </a:lnTo>
                <a:lnTo>
                  <a:pt x="1200886" y="176783"/>
                </a:lnTo>
                <a:lnTo>
                  <a:pt x="1226651" y="172589"/>
                </a:lnTo>
                <a:lnTo>
                  <a:pt x="1247178" y="159416"/>
                </a:lnTo>
                <a:lnTo>
                  <a:pt x="1247571" y="158749"/>
                </a:lnTo>
                <a:lnTo>
                  <a:pt x="1201648" y="158749"/>
                </a:lnTo>
                <a:lnTo>
                  <a:pt x="1185773" y="155610"/>
                </a:lnTo>
                <a:lnTo>
                  <a:pt x="1173137" y="145827"/>
                </a:lnTo>
                <a:lnTo>
                  <a:pt x="1164786" y="128853"/>
                </a:lnTo>
                <a:lnTo>
                  <a:pt x="1161770" y="104139"/>
                </a:lnTo>
                <a:lnTo>
                  <a:pt x="1161770" y="2793"/>
                </a:lnTo>
                <a:close/>
              </a:path>
              <a:path w="1266190" h="177165">
                <a:moveTo>
                  <a:pt x="1265656" y="2793"/>
                </a:moveTo>
                <a:lnTo>
                  <a:pt x="1243304" y="2793"/>
                </a:lnTo>
                <a:lnTo>
                  <a:pt x="1243304" y="104139"/>
                </a:lnTo>
                <a:lnTo>
                  <a:pt x="1240367" y="128639"/>
                </a:lnTo>
                <a:lnTo>
                  <a:pt x="1232001" y="145637"/>
                </a:lnTo>
                <a:lnTo>
                  <a:pt x="1218872" y="155539"/>
                </a:lnTo>
                <a:lnTo>
                  <a:pt x="1201648" y="158749"/>
                </a:lnTo>
                <a:lnTo>
                  <a:pt x="1247571" y="158749"/>
                </a:lnTo>
                <a:lnTo>
                  <a:pt x="1260751" y="136386"/>
                </a:lnTo>
                <a:lnTo>
                  <a:pt x="1265656" y="102615"/>
                </a:lnTo>
                <a:lnTo>
                  <a:pt x="1265656" y="2793"/>
                </a:lnTo>
                <a:close/>
              </a:path>
            </a:pathLst>
          </a:custGeom>
          <a:solidFill>
            <a:srgbClr val="005e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378000" y="427680"/>
            <a:ext cx="6806160" cy="1710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indent="0">
              <a:buNone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Для правки текста заглавия щёлкните мышью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378000" y="2459520"/>
            <a:ext cx="3289320" cy="8936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Для правки структуры щёлкните мышью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Второй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Третий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Четвёртый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Пятый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Шестой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Седьмой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 type="body"/>
          </p:nvPr>
        </p:nvSpPr>
        <p:spPr>
          <a:xfrm>
            <a:off x="3894840" y="2459520"/>
            <a:ext cx="3289320" cy="8936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Для правки структуры щёлкните мышью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Второй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Третий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Четвёртый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Пятый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Шестой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Седьмой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31" name="PlaceHolder 4"/>
          <p:cNvSpPr>
            <a:spLocks noGrp="1"/>
          </p:cNvSpPr>
          <p:nvPr>
            <p:ph type="ftr" idx="7"/>
          </p:nvPr>
        </p:nvSpPr>
        <p:spPr>
          <a:xfrm>
            <a:off x="2571480" y="9945000"/>
            <a:ext cx="241992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&lt;нижний колонтитул&gt;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32" name="PlaceHolder 5"/>
          <p:cNvSpPr>
            <a:spLocks noGrp="1"/>
          </p:cNvSpPr>
          <p:nvPr>
            <p:ph type="dt" idx="8"/>
          </p:nvPr>
        </p:nvSpPr>
        <p:spPr>
          <a:xfrm>
            <a:off x="37800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en-US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en-US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&lt;дата/время&gt;</a:t>
            </a:r>
            <a:endParaRPr b="0" lang="ru-RU" sz="18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33" name="PlaceHolder 6"/>
          <p:cNvSpPr>
            <a:spLocks noGrp="1"/>
          </p:cNvSpPr>
          <p:nvPr>
            <p:ph type="sldNum" idx="9"/>
          </p:nvPr>
        </p:nvSpPr>
        <p:spPr>
          <a:xfrm>
            <a:off x="544536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x-none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483AAAC2-8551-4736-94AF-EAD3C2F6E890}" type="slidenum">
              <a:rPr b="0" lang="x-none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&lt;номер&gt;</a:t>
            </a:fld>
            <a:endParaRPr b="0" lang="ru-RU" sz="18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3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chemeClr val="lt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bg object 16"/>
          <p:cNvSpPr/>
          <p:nvPr/>
        </p:nvSpPr>
        <p:spPr>
          <a:xfrm>
            <a:off x="115200" y="1116000"/>
            <a:ext cx="7344000" cy="346320"/>
          </a:xfrm>
          <a:custGeom>
            <a:avLst/>
            <a:gdLst>
              <a:gd name="textAreaLeft" fmla="*/ 0 w 7344000"/>
              <a:gd name="textAreaRight" fmla="*/ 7344360 w 7344000"/>
              <a:gd name="textAreaTop" fmla="*/ 0 h 346320"/>
              <a:gd name="textAreaBottom" fmla="*/ 346680 h 346320"/>
            </a:gdLst>
            <a:ahLst/>
            <a:rect l="textAreaLeft" t="textAreaTop" r="textAreaRight" b="textAreaBottom"/>
            <a:pathLst>
              <a:path w="7344409" h="346709">
                <a:moveTo>
                  <a:pt x="7344003" y="0"/>
                </a:moveTo>
                <a:lnTo>
                  <a:pt x="0" y="0"/>
                </a:lnTo>
                <a:lnTo>
                  <a:pt x="0" y="346278"/>
                </a:lnTo>
                <a:lnTo>
                  <a:pt x="7344003" y="346278"/>
                </a:lnTo>
                <a:lnTo>
                  <a:pt x="7344003" y="0"/>
                </a:lnTo>
                <a:close/>
              </a:path>
            </a:pathLst>
          </a:custGeom>
          <a:solidFill>
            <a:srgbClr val="e6e7e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37" name="bg object 17"/>
          <p:cNvSpPr/>
          <p:nvPr/>
        </p:nvSpPr>
        <p:spPr>
          <a:xfrm>
            <a:off x="115200" y="118800"/>
            <a:ext cx="302400" cy="9944280"/>
          </a:xfrm>
          <a:custGeom>
            <a:avLst/>
            <a:gdLst>
              <a:gd name="textAreaLeft" fmla="*/ 0 w 302400"/>
              <a:gd name="textAreaRight" fmla="*/ 302760 w 302400"/>
              <a:gd name="textAreaTop" fmla="*/ 0 h 9944280"/>
              <a:gd name="textAreaBottom" fmla="*/ 9944640 h 9944280"/>
            </a:gdLst>
            <a:ahLst/>
            <a:rect l="textAreaLeft" t="textAreaTop" r="textAreaRight" b="textAreaBottom"/>
            <a:pathLst>
              <a:path w="302895" h="9944735">
                <a:moveTo>
                  <a:pt x="302399" y="1343393"/>
                </a:moveTo>
                <a:lnTo>
                  <a:pt x="0" y="1343393"/>
                </a:lnTo>
                <a:lnTo>
                  <a:pt x="0" y="9944151"/>
                </a:lnTo>
                <a:lnTo>
                  <a:pt x="302399" y="9944151"/>
                </a:lnTo>
                <a:lnTo>
                  <a:pt x="302399" y="1343393"/>
                </a:lnTo>
                <a:close/>
              </a:path>
              <a:path w="302895" h="9944735">
                <a:moveTo>
                  <a:pt x="302399" y="0"/>
                </a:moveTo>
                <a:lnTo>
                  <a:pt x="0" y="0"/>
                </a:lnTo>
                <a:lnTo>
                  <a:pt x="0" y="997102"/>
                </a:lnTo>
                <a:lnTo>
                  <a:pt x="302399" y="997102"/>
                </a:lnTo>
                <a:lnTo>
                  <a:pt x="302399" y="0"/>
                </a:lnTo>
                <a:close/>
              </a:path>
            </a:pathLst>
          </a:custGeom>
          <a:solidFill>
            <a:srgbClr val="005e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38" name="bg object 18"/>
          <p:cNvSpPr/>
          <p:nvPr/>
        </p:nvSpPr>
        <p:spPr>
          <a:xfrm>
            <a:off x="115200" y="10063080"/>
            <a:ext cx="7344000" cy="526680"/>
          </a:xfrm>
          <a:custGeom>
            <a:avLst/>
            <a:gdLst>
              <a:gd name="textAreaLeft" fmla="*/ 0 w 7344000"/>
              <a:gd name="textAreaRight" fmla="*/ 7344360 w 7344000"/>
              <a:gd name="textAreaTop" fmla="*/ 0 h 526680"/>
              <a:gd name="textAreaBottom" fmla="*/ 527040 h 526680"/>
            </a:gdLst>
            <a:ahLst/>
            <a:rect l="textAreaLeft" t="textAreaTop" r="textAreaRight" b="textAreaBottom"/>
            <a:pathLst>
              <a:path w="7344409" h="527050">
                <a:moveTo>
                  <a:pt x="7344003" y="0"/>
                </a:moveTo>
                <a:lnTo>
                  <a:pt x="0" y="0"/>
                </a:lnTo>
                <a:lnTo>
                  <a:pt x="0" y="526453"/>
                </a:lnTo>
                <a:lnTo>
                  <a:pt x="7344003" y="526453"/>
                </a:lnTo>
                <a:lnTo>
                  <a:pt x="7344003" y="0"/>
                </a:lnTo>
                <a:close/>
              </a:path>
            </a:pathLst>
          </a:custGeom>
          <a:solidFill>
            <a:srgbClr val="e6e7e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pic>
        <p:nvPicPr>
          <p:cNvPr id="39" name="bg object 19" descr=""/>
          <p:cNvPicPr/>
          <p:nvPr/>
        </p:nvPicPr>
        <p:blipFill>
          <a:blip r:embed="rId2"/>
          <a:stretch/>
        </p:blipFill>
        <p:spPr>
          <a:xfrm>
            <a:off x="745200" y="375120"/>
            <a:ext cx="434520" cy="4431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0" name="bg object 20"/>
          <p:cNvSpPr/>
          <p:nvPr/>
        </p:nvSpPr>
        <p:spPr>
          <a:xfrm>
            <a:off x="5962320" y="10255320"/>
            <a:ext cx="1265760" cy="176760"/>
          </a:xfrm>
          <a:custGeom>
            <a:avLst/>
            <a:gdLst>
              <a:gd name="textAreaLeft" fmla="*/ 0 w 1265760"/>
              <a:gd name="textAreaRight" fmla="*/ 1266120 w 1265760"/>
              <a:gd name="textAreaTop" fmla="*/ 0 h 176760"/>
              <a:gd name="textAreaBottom" fmla="*/ 177120 h 176760"/>
            </a:gdLst>
            <a:ahLst/>
            <a:rect l="textAreaLeft" t="textAreaTop" r="textAreaRight" b="textAreaBottom"/>
            <a:pathLst>
              <a:path w="1266190" h="177165">
                <a:moveTo>
                  <a:pt x="42418" y="1523"/>
                </a:moveTo>
                <a:lnTo>
                  <a:pt x="29789" y="1789"/>
                </a:lnTo>
                <a:lnTo>
                  <a:pt x="18542" y="2508"/>
                </a:lnTo>
                <a:lnTo>
                  <a:pt x="8628" y="3559"/>
                </a:lnTo>
                <a:lnTo>
                  <a:pt x="0" y="4825"/>
                </a:lnTo>
                <a:lnTo>
                  <a:pt x="0" y="173989"/>
                </a:lnTo>
                <a:lnTo>
                  <a:pt x="22098" y="173989"/>
                </a:lnTo>
                <a:lnTo>
                  <a:pt x="22098" y="105409"/>
                </a:lnTo>
                <a:lnTo>
                  <a:pt x="56873" y="105409"/>
                </a:lnTo>
                <a:lnTo>
                  <a:pt x="69754" y="102203"/>
                </a:lnTo>
                <a:lnTo>
                  <a:pt x="82133" y="96325"/>
                </a:lnTo>
                <a:lnTo>
                  <a:pt x="90952" y="89153"/>
                </a:lnTo>
                <a:lnTo>
                  <a:pt x="33020" y="89153"/>
                </a:lnTo>
                <a:lnTo>
                  <a:pt x="26924" y="88645"/>
                </a:lnTo>
                <a:lnTo>
                  <a:pt x="22098" y="87375"/>
                </a:lnTo>
                <a:lnTo>
                  <a:pt x="22098" y="20827"/>
                </a:lnTo>
                <a:lnTo>
                  <a:pt x="25908" y="19811"/>
                </a:lnTo>
                <a:lnTo>
                  <a:pt x="33274" y="19049"/>
                </a:lnTo>
                <a:lnTo>
                  <a:pt x="93449" y="19049"/>
                </a:lnTo>
                <a:lnTo>
                  <a:pt x="90424" y="15747"/>
                </a:lnTo>
                <a:lnTo>
                  <a:pt x="81708" y="9667"/>
                </a:lnTo>
                <a:lnTo>
                  <a:pt x="70802" y="5206"/>
                </a:lnTo>
                <a:lnTo>
                  <a:pt x="57705" y="2460"/>
                </a:lnTo>
                <a:lnTo>
                  <a:pt x="42418" y="1523"/>
                </a:lnTo>
                <a:close/>
              </a:path>
              <a:path w="1266190" h="177165">
                <a:moveTo>
                  <a:pt x="56873" y="105409"/>
                </a:moveTo>
                <a:lnTo>
                  <a:pt x="22098" y="105409"/>
                </a:lnTo>
                <a:lnTo>
                  <a:pt x="27178" y="106679"/>
                </a:lnTo>
                <a:lnTo>
                  <a:pt x="33274" y="106933"/>
                </a:lnTo>
                <a:lnTo>
                  <a:pt x="39878" y="106933"/>
                </a:lnTo>
                <a:lnTo>
                  <a:pt x="55518" y="105747"/>
                </a:lnTo>
                <a:lnTo>
                  <a:pt x="56873" y="105409"/>
                </a:lnTo>
                <a:close/>
              </a:path>
              <a:path w="1266190" h="177165">
                <a:moveTo>
                  <a:pt x="93449" y="19049"/>
                </a:moveTo>
                <a:lnTo>
                  <a:pt x="42926" y="19049"/>
                </a:lnTo>
                <a:lnTo>
                  <a:pt x="59523" y="21109"/>
                </a:lnTo>
                <a:lnTo>
                  <a:pt x="72263" y="27336"/>
                </a:lnTo>
                <a:lnTo>
                  <a:pt x="80430" y="37802"/>
                </a:lnTo>
                <a:lnTo>
                  <a:pt x="83312" y="52577"/>
                </a:lnTo>
                <a:lnTo>
                  <a:pt x="80355" y="68258"/>
                </a:lnTo>
                <a:lnTo>
                  <a:pt x="71850" y="79724"/>
                </a:lnTo>
                <a:lnTo>
                  <a:pt x="58344" y="86760"/>
                </a:lnTo>
                <a:lnTo>
                  <a:pt x="40386" y="89153"/>
                </a:lnTo>
                <a:lnTo>
                  <a:pt x="90952" y="89153"/>
                </a:lnTo>
                <a:lnTo>
                  <a:pt x="105410" y="51561"/>
                </a:lnTo>
                <a:lnTo>
                  <a:pt x="104390" y="40679"/>
                </a:lnTo>
                <a:lnTo>
                  <a:pt x="101441" y="30987"/>
                </a:lnTo>
                <a:lnTo>
                  <a:pt x="96730" y="22629"/>
                </a:lnTo>
                <a:lnTo>
                  <a:pt x="93449" y="19049"/>
                </a:lnTo>
                <a:close/>
              </a:path>
              <a:path w="1266190" h="177165">
                <a:moveTo>
                  <a:pt x="232410" y="2793"/>
                </a:moveTo>
                <a:lnTo>
                  <a:pt x="140208" y="2793"/>
                </a:lnTo>
                <a:lnTo>
                  <a:pt x="140208" y="173989"/>
                </a:lnTo>
                <a:lnTo>
                  <a:pt x="162306" y="173989"/>
                </a:lnTo>
                <a:lnTo>
                  <a:pt x="162306" y="96519"/>
                </a:lnTo>
                <a:lnTo>
                  <a:pt x="227076" y="96519"/>
                </a:lnTo>
                <a:lnTo>
                  <a:pt x="227076" y="78231"/>
                </a:lnTo>
                <a:lnTo>
                  <a:pt x="162306" y="78231"/>
                </a:lnTo>
                <a:lnTo>
                  <a:pt x="162306" y="21335"/>
                </a:lnTo>
                <a:lnTo>
                  <a:pt x="232410" y="21335"/>
                </a:lnTo>
                <a:lnTo>
                  <a:pt x="232410" y="2793"/>
                </a:lnTo>
                <a:close/>
              </a:path>
              <a:path w="1266190" h="177165">
                <a:moveTo>
                  <a:pt x="311404" y="1523"/>
                </a:moveTo>
                <a:lnTo>
                  <a:pt x="299918" y="1758"/>
                </a:lnTo>
                <a:lnTo>
                  <a:pt x="288671" y="2444"/>
                </a:lnTo>
                <a:lnTo>
                  <a:pt x="278185" y="3559"/>
                </a:lnTo>
                <a:lnTo>
                  <a:pt x="268986" y="5079"/>
                </a:lnTo>
                <a:lnTo>
                  <a:pt x="268986" y="173989"/>
                </a:lnTo>
                <a:lnTo>
                  <a:pt x="291084" y="173989"/>
                </a:lnTo>
                <a:lnTo>
                  <a:pt x="291084" y="99821"/>
                </a:lnTo>
                <a:lnTo>
                  <a:pt x="353465" y="99821"/>
                </a:lnTo>
                <a:lnTo>
                  <a:pt x="351067" y="97281"/>
                </a:lnTo>
                <a:lnTo>
                  <a:pt x="342138" y="92455"/>
                </a:lnTo>
                <a:lnTo>
                  <a:pt x="342138" y="91693"/>
                </a:lnTo>
                <a:lnTo>
                  <a:pt x="354786" y="85474"/>
                </a:lnTo>
                <a:lnTo>
                  <a:pt x="357410" y="83057"/>
                </a:lnTo>
                <a:lnTo>
                  <a:pt x="291084" y="83057"/>
                </a:lnTo>
                <a:lnTo>
                  <a:pt x="291195" y="20542"/>
                </a:lnTo>
                <a:lnTo>
                  <a:pt x="294640" y="19557"/>
                </a:lnTo>
                <a:lnTo>
                  <a:pt x="302260" y="18541"/>
                </a:lnTo>
                <a:lnTo>
                  <a:pt x="363655" y="18541"/>
                </a:lnTo>
                <a:lnTo>
                  <a:pt x="360934" y="15493"/>
                </a:lnTo>
                <a:lnTo>
                  <a:pt x="352010" y="9239"/>
                </a:lnTo>
                <a:lnTo>
                  <a:pt x="341021" y="4889"/>
                </a:lnTo>
                <a:lnTo>
                  <a:pt x="327606" y="2349"/>
                </a:lnTo>
                <a:lnTo>
                  <a:pt x="311404" y="1523"/>
                </a:lnTo>
                <a:close/>
              </a:path>
              <a:path w="1266190" h="177165">
                <a:moveTo>
                  <a:pt x="353465" y="99821"/>
                </a:moveTo>
                <a:lnTo>
                  <a:pt x="311912" y="99821"/>
                </a:lnTo>
                <a:lnTo>
                  <a:pt x="325020" y="102020"/>
                </a:lnTo>
                <a:lnTo>
                  <a:pt x="334676" y="107886"/>
                </a:lnTo>
                <a:lnTo>
                  <a:pt x="341522" y="118038"/>
                </a:lnTo>
                <a:lnTo>
                  <a:pt x="346202" y="133095"/>
                </a:lnTo>
                <a:lnTo>
                  <a:pt x="349631" y="147808"/>
                </a:lnTo>
                <a:lnTo>
                  <a:pt x="352679" y="159734"/>
                </a:lnTo>
                <a:lnTo>
                  <a:pt x="355346" y="168564"/>
                </a:lnTo>
                <a:lnTo>
                  <a:pt x="357632" y="173989"/>
                </a:lnTo>
                <a:lnTo>
                  <a:pt x="380492" y="173989"/>
                </a:lnTo>
                <a:lnTo>
                  <a:pt x="377713" y="167219"/>
                </a:lnTo>
                <a:lnTo>
                  <a:pt x="374650" y="156971"/>
                </a:lnTo>
                <a:lnTo>
                  <a:pt x="371205" y="143486"/>
                </a:lnTo>
                <a:lnTo>
                  <a:pt x="367284" y="126999"/>
                </a:lnTo>
                <a:lnTo>
                  <a:pt x="363497" y="114744"/>
                </a:lnTo>
                <a:lnTo>
                  <a:pt x="358140" y="104774"/>
                </a:lnTo>
                <a:lnTo>
                  <a:pt x="353465" y="99821"/>
                </a:lnTo>
                <a:close/>
              </a:path>
              <a:path w="1266190" h="177165">
                <a:moveTo>
                  <a:pt x="363655" y="18541"/>
                </a:moveTo>
                <a:lnTo>
                  <a:pt x="312928" y="18541"/>
                </a:lnTo>
                <a:lnTo>
                  <a:pt x="328937" y="20542"/>
                </a:lnTo>
                <a:lnTo>
                  <a:pt x="341376" y="26352"/>
                </a:lnTo>
                <a:lnTo>
                  <a:pt x="349432" y="36258"/>
                </a:lnTo>
                <a:lnTo>
                  <a:pt x="352298" y="50545"/>
                </a:lnTo>
                <a:lnTo>
                  <a:pt x="349587" y="63877"/>
                </a:lnTo>
                <a:lnTo>
                  <a:pt x="341852" y="74136"/>
                </a:lnTo>
                <a:lnTo>
                  <a:pt x="329688" y="80728"/>
                </a:lnTo>
                <a:lnTo>
                  <a:pt x="313690" y="83057"/>
                </a:lnTo>
                <a:lnTo>
                  <a:pt x="357410" y="83057"/>
                </a:lnTo>
                <a:lnTo>
                  <a:pt x="365029" y="76041"/>
                </a:lnTo>
                <a:lnTo>
                  <a:pt x="371891" y="63511"/>
                </a:lnTo>
                <a:lnTo>
                  <a:pt x="374396" y="48005"/>
                </a:lnTo>
                <a:lnTo>
                  <a:pt x="373507" y="38425"/>
                </a:lnTo>
                <a:lnTo>
                  <a:pt x="370903" y="29654"/>
                </a:lnTo>
                <a:lnTo>
                  <a:pt x="366680" y="21931"/>
                </a:lnTo>
                <a:lnTo>
                  <a:pt x="363655" y="18541"/>
                </a:lnTo>
                <a:close/>
              </a:path>
              <a:path w="1266190" h="177165">
                <a:moveTo>
                  <a:pt x="426199" y="144779"/>
                </a:moveTo>
                <a:lnTo>
                  <a:pt x="408419" y="144779"/>
                </a:lnTo>
                <a:lnTo>
                  <a:pt x="402069" y="151383"/>
                </a:lnTo>
                <a:lnTo>
                  <a:pt x="402069" y="169925"/>
                </a:lnTo>
                <a:lnTo>
                  <a:pt x="408165" y="176783"/>
                </a:lnTo>
                <a:lnTo>
                  <a:pt x="426453" y="176783"/>
                </a:lnTo>
                <a:lnTo>
                  <a:pt x="432295" y="169925"/>
                </a:lnTo>
                <a:lnTo>
                  <a:pt x="432295" y="151383"/>
                </a:lnTo>
                <a:lnTo>
                  <a:pt x="426199" y="144779"/>
                </a:lnTo>
                <a:close/>
              </a:path>
              <a:path w="1266190" h="177165">
                <a:moveTo>
                  <a:pt x="545833" y="1015"/>
                </a:moveTo>
                <a:lnTo>
                  <a:pt x="507165" y="7647"/>
                </a:lnTo>
                <a:lnTo>
                  <a:pt x="478047" y="26066"/>
                </a:lnTo>
                <a:lnTo>
                  <a:pt x="459643" y="54058"/>
                </a:lnTo>
                <a:lnTo>
                  <a:pt x="453123" y="89407"/>
                </a:lnTo>
                <a:lnTo>
                  <a:pt x="454782" y="108620"/>
                </a:lnTo>
                <a:lnTo>
                  <a:pt x="476999" y="153161"/>
                </a:lnTo>
                <a:lnTo>
                  <a:pt x="522433" y="174486"/>
                </a:lnTo>
                <a:lnTo>
                  <a:pt x="541007" y="175767"/>
                </a:lnTo>
                <a:lnTo>
                  <a:pt x="557580" y="174799"/>
                </a:lnTo>
                <a:lnTo>
                  <a:pt x="572249" y="172402"/>
                </a:lnTo>
                <a:lnTo>
                  <a:pt x="584441" y="169338"/>
                </a:lnTo>
                <a:lnTo>
                  <a:pt x="593585" y="166369"/>
                </a:lnTo>
                <a:lnTo>
                  <a:pt x="593585" y="157479"/>
                </a:lnTo>
                <a:lnTo>
                  <a:pt x="542531" y="157479"/>
                </a:lnTo>
                <a:lnTo>
                  <a:pt x="515389" y="152792"/>
                </a:lnTo>
                <a:lnTo>
                  <a:pt x="494557" y="139223"/>
                </a:lnTo>
                <a:lnTo>
                  <a:pt x="481202" y="117510"/>
                </a:lnTo>
                <a:lnTo>
                  <a:pt x="476491" y="88391"/>
                </a:lnTo>
                <a:lnTo>
                  <a:pt x="481388" y="59527"/>
                </a:lnTo>
                <a:lnTo>
                  <a:pt x="495287" y="37877"/>
                </a:lnTo>
                <a:lnTo>
                  <a:pt x="516996" y="24276"/>
                </a:lnTo>
                <a:lnTo>
                  <a:pt x="545325" y="19557"/>
                </a:lnTo>
                <a:lnTo>
                  <a:pt x="585349" y="19557"/>
                </a:lnTo>
                <a:lnTo>
                  <a:pt x="588505" y="8889"/>
                </a:lnTo>
                <a:lnTo>
                  <a:pt x="581516" y="6159"/>
                </a:lnTo>
                <a:lnTo>
                  <a:pt x="571836" y="3619"/>
                </a:lnTo>
                <a:lnTo>
                  <a:pt x="559823" y="1746"/>
                </a:lnTo>
                <a:lnTo>
                  <a:pt x="545833" y="1015"/>
                </a:lnTo>
                <a:close/>
              </a:path>
              <a:path w="1266190" h="177165">
                <a:moveTo>
                  <a:pt x="593585" y="84073"/>
                </a:moveTo>
                <a:lnTo>
                  <a:pt x="537197" y="84073"/>
                </a:lnTo>
                <a:lnTo>
                  <a:pt x="537197" y="101853"/>
                </a:lnTo>
                <a:lnTo>
                  <a:pt x="571995" y="101853"/>
                </a:lnTo>
                <a:lnTo>
                  <a:pt x="571995" y="152907"/>
                </a:lnTo>
                <a:lnTo>
                  <a:pt x="567284" y="154693"/>
                </a:lnTo>
                <a:lnTo>
                  <a:pt x="560787" y="156146"/>
                </a:lnTo>
                <a:lnTo>
                  <a:pt x="552528" y="157122"/>
                </a:lnTo>
                <a:lnTo>
                  <a:pt x="542531" y="157479"/>
                </a:lnTo>
                <a:lnTo>
                  <a:pt x="593585" y="157479"/>
                </a:lnTo>
                <a:lnTo>
                  <a:pt x="593585" y="84073"/>
                </a:lnTo>
                <a:close/>
              </a:path>
              <a:path w="1266190" h="177165">
                <a:moveTo>
                  <a:pt x="585349" y="19557"/>
                </a:moveTo>
                <a:lnTo>
                  <a:pt x="545325" y="19557"/>
                </a:lnTo>
                <a:lnTo>
                  <a:pt x="557239" y="20137"/>
                </a:lnTo>
                <a:lnTo>
                  <a:pt x="567296" y="21716"/>
                </a:lnTo>
                <a:lnTo>
                  <a:pt x="575829" y="24058"/>
                </a:lnTo>
                <a:lnTo>
                  <a:pt x="583171" y="26923"/>
                </a:lnTo>
                <a:lnTo>
                  <a:pt x="585349" y="19557"/>
                </a:lnTo>
                <a:close/>
              </a:path>
              <a:path w="1266190" h="177165">
                <a:moveTo>
                  <a:pt x="701789" y="0"/>
                </a:moveTo>
                <a:lnTo>
                  <a:pt x="670078" y="6405"/>
                </a:lnTo>
                <a:lnTo>
                  <a:pt x="644893" y="24574"/>
                </a:lnTo>
                <a:lnTo>
                  <a:pt x="628280" y="52935"/>
                </a:lnTo>
                <a:lnTo>
                  <a:pt x="622287" y="89915"/>
                </a:lnTo>
                <a:lnTo>
                  <a:pt x="627954" y="125348"/>
                </a:lnTo>
                <a:lnTo>
                  <a:pt x="643813" y="152780"/>
                </a:lnTo>
                <a:lnTo>
                  <a:pt x="668150" y="170497"/>
                </a:lnTo>
                <a:lnTo>
                  <a:pt x="699249" y="176783"/>
                </a:lnTo>
                <a:lnTo>
                  <a:pt x="730102" y="170981"/>
                </a:lnTo>
                <a:lnTo>
                  <a:pt x="748096" y="158749"/>
                </a:lnTo>
                <a:lnTo>
                  <a:pt x="700519" y="158749"/>
                </a:lnTo>
                <a:lnTo>
                  <a:pt x="677306" y="153058"/>
                </a:lnTo>
                <a:lnTo>
                  <a:pt x="660165" y="137794"/>
                </a:lnTo>
                <a:lnTo>
                  <a:pt x="649548" y="115673"/>
                </a:lnTo>
                <a:lnTo>
                  <a:pt x="645909" y="89407"/>
                </a:lnTo>
                <a:lnTo>
                  <a:pt x="649338" y="62396"/>
                </a:lnTo>
                <a:lnTo>
                  <a:pt x="659625" y="39623"/>
                </a:lnTo>
                <a:lnTo>
                  <a:pt x="676770" y="23899"/>
                </a:lnTo>
                <a:lnTo>
                  <a:pt x="700773" y="18033"/>
                </a:lnTo>
                <a:lnTo>
                  <a:pt x="749345" y="18033"/>
                </a:lnTo>
                <a:lnTo>
                  <a:pt x="733531" y="6389"/>
                </a:lnTo>
                <a:lnTo>
                  <a:pt x="701789" y="0"/>
                </a:lnTo>
                <a:close/>
              </a:path>
              <a:path w="1266190" h="177165">
                <a:moveTo>
                  <a:pt x="749345" y="18033"/>
                </a:moveTo>
                <a:lnTo>
                  <a:pt x="700773" y="18033"/>
                </a:lnTo>
                <a:lnTo>
                  <a:pt x="724843" y="24122"/>
                </a:lnTo>
                <a:lnTo>
                  <a:pt x="741889" y="40068"/>
                </a:lnTo>
                <a:lnTo>
                  <a:pt x="752029" y="62396"/>
                </a:lnTo>
                <a:lnTo>
                  <a:pt x="755383" y="87629"/>
                </a:lnTo>
                <a:lnTo>
                  <a:pt x="751739" y="115137"/>
                </a:lnTo>
                <a:lnTo>
                  <a:pt x="741095" y="137763"/>
                </a:lnTo>
                <a:lnTo>
                  <a:pt x="723879" y="153102"/>
                </a:lnTo>
                <a:lnTo>
                  <a:pt x="700519" y="158749"/>
                </a:lnTo>
                <a:lnTo>
                  <a:pt x="748096" y="158749"/>
                </a:lnTo>
                <a:lnTo>
                  <a:pt x="755383" y="153796"/>
                </a:lnTo>
                <a:lnTo>
                  <a:pt x="772472" y="125563"/>
                </a:lnTo>
                <a:lnTo>
                  <a:pt x="778751" y="86613"/>
                </a:lnTo>
                <a:lnTo>
                  <a:pt x="773298" y="51649"/>
                </a:lnTo>
                <a:lnTo>
                  <a:pt x="757796" y="24256"/>
                </a:lnTo>
                <a:lnTo>
                  <a:pt x="749345" y="18033"/>
                </a:lnTo>
                <a:close/>
              </a:path>
              <a:path w="1266190" h="177165">
                <a:moveTo>
                  <a:pt x="818108" y="2793"/>
                </a:moveTo>
                <a:lnTo>
                  <a:pt x="794232" y="2793"/>
                </a:lnTo>
                <a:lnTo>
                  <a:pt x="850112" y="173989"/>
                </a:lnTo>
                <a:lnTo>
                  <a:pt x="874496" y="173989"/>
                </a:lnTo>
                <a:lnTo>
                  <a:pt x="882670" y="151129"/>
                </a:lnTo>
                <a:lnTo>
                  <a:pt x="863066" y="151129"/>
                </a:lnTo>
                <a:lnTo>
                  <a:pt x="859316" y="135913"/>
                </a:lnTo>
                <a:lnTo>
                  <a:pt x="854951" y="120205"/>
                </a:lnTo>
                <a:lnTo>
                  <a:pt x="850078" y="103981"/>
                </a:lnTo>
                <a:lnTo>
                  <a:pt x="844778" y="87121"/>
                </a:lnTo>
                <a:lnTo>
                  <a:pt x="818108" y="2793"/>
                </a:lnTo>
                <a:close/>
              </a:path>
              <a:path w="1266190" h="177165">
                <a:moveTo>
                  <a:pt x="935710" y="2793"/>
                </a:moveTo>
                <a:lnTo>
                  <a:pt x="912088" y="2793"/>
                </a:lnTo>
                <a:lnTo>
                  <a:pt x="883132" y="87375"/>
                </a:lnTo>
                <a:lnTo>
                  <a:pt x="877517" y="104052"/>
                </a:lnTo>
                <a:lnTo>
                  <a:pt x="872286" y="120268"/>
                </a:lnTo>
                <a:lnTo>
                  <a:pt x="867594" y="135953"/>
                </a:lnTo>
                <a:lnTo>
                  <a:pt x="863574" y="151129"/>
                </a:lnTo>
                <a:lnTo>
                  <a:pt x="882670" y="151129"/>
                </a:lnTo>
                <a:lnTo>
                  <a:pt x="935710" y="2793"/>
                </a:lnTo>
                <a:close/>
              </a:path>
              <a:path w="1266190" h="177165">
                <a:moveTo>
                  <a:pt x="960856" y="144779"/>
                </a:moveTo>
                <a:lnTo>
                  <a:pt x="943076" y="144779"/>
                </a:lnTo>
                <a:lnTo>
                  <a:pt x="936726" y="151383"/>
                </a:lnTo>
                <a:lnTo>
                  <a:pt x="936726" y="169925"/>
                </a:lnTo>
                <a:lnTo>
                  <a:pt x="942822" y="176783"/>
                </a:lnTo>
                <a:lnTo>
                  <a:pt x="961110" y="176783"/>
                </a:lnTo>
                <a:lnTo>
                  <a:pt x="966952" y="169925"/>
                </a:lnTo>
                <a:lnTo>
                  <a:pt x="966952" y="151383"/>
                </a:lnTo>
                <a:lnTo>
                  <a:pt x="960856" y="144779"/>
                </a:lnTo>
                <a:close/>
              </a:path>
              <a:path w="1266190" h="177165">
                <a:moveTo>
                  <a:pt x="1040358" y="1523"/>
                </a:moveTo>
                <a:lnTo>
                  <a:pt x="1028873" y="1758"/>
                </a:lnTo>
                <a:lnTo>
                  <a:pt x="1017625" y="2444"/>
                </a:lnTo>
                <a:lnTo>
                  <a:pt x="1007140" y="3559"/>
                </a:lnTo>
                <a:lnTo>
                  <a:pt x="997940" y="5079"/>
                </a:lnTo>
                <a:lnTo>
                  <a:pt x="997940" y="173989"/>
                </a:lnTo>
                <a:lnTo>
                  <a:pt x="1020038" y="173989"/>
                </a:lnTo>
                <a:lnTo>
                  <a:pt x="1020038" y="99821"/>
                </a:lnTo>
                <a:lnTo>
                  <a:pt x="1082419" y="99821"/>
                </a:lnTo>
                <a:lnTo>
                  <a:pt x="1080022" y="97281"/>
                </a:lnTo>
                <a:lnTo>
                  <a:pt x="1071092" y="92455"/>
                </a:lnTo>
                <a:lnTo>
                  <a:pt x="1071092" y="91693"/>
                </a:lnTo>
                <a:lnTo>
                  <a:pt x="1083741" y="85474"/>
                </a:lnTo>
                <a:lnTo>
                  <a:pt x="1086365" y="83057"/>
                </a:lnTo>
                <a:lnTo>
                  <a:pt x="1020038" y="83057"/>
                </a:lnTo>
                <a:lnTo>
                  <a:pt x="1020149" y="20542"/>
                </a:lnTo>
                <a:lnTo>
                  <a:pt x="1023594" y="19557"/>
                </a:lnTo>
                <a:lnTo>
                  <a:pt x="1031214" y="18541"/>
                </a:lnTo>
                <a:lnTo>
                  <a:pt x="1092609" y="18541"/>
                </a:lnTo>
                <a:lnTo>
                  <a:pt x="1089888" y="15493"/>
                </a:lnTo>
                <a:lnTo>
                  <a:pt x="1080970" y="9239"/>
                </a:lnTo>
                <a:lnTo>
                  <a:pt x="1069981" y="4889"/>
                </a:lnTo>
                <a:lnTo>
                  <a:pt x="1056563" y="2349"/>
                </a:lnTo>
                <a:lnTo>
                  <a:pt x="1040358" y="1523"/>
                </a:lnTo>
                <a:close/>
              </a:path>
              <a:path w="1266190" h="177165">
                <a:moveTo>
                  <a:pt x="1082419" y="99821"/>
                </a:moveTo>
                <a:lnTo>
                  <a:pt x="1040866" y="99821"/>
                </a:lnTo>
                <a:lnTo>
                  <a:pt x="1053975" y="102020"/>
                </a:lnTo>
                <a:lnTo>
                  <a:pt x="1063631" y="107886"/>
                </a:lnTo>
                <a:lnTo>
                  <a:pt x="1070477" y="118038"/>
                </a:lnTo>
                <a:lnTo>
                  <a:pt x="1075156" y="133095"/>
                </a:lnTo>
                <a:lnTo>
                  <a:pt x="1078585" y="147808"/>
                </a:lnTo>
                <a:lnTo>
                  <a:pt x="1081633" y="159734"/>
                </a:lnTo>
                <a:lnTo>
                  <a:pt x="1084300" y="168564"/>
                </a:lnTo>
                <a:lnTo>
                  <a:pt x="1086586" y="173989"/>
                </a:lnTo>
                <a:lnTo>
                  <a:pt x="1109446" y="173989"/>
                </a:lnTo>
                <a:lnTo>
                  <a:pt x="1106668" y="167219"/>
                </a:lnTo>
                <a:lnTo>
                  <a:pt x="1103604" y="156971"/>
                </a:lnTo>
                <a:lnTo>
                  <a:pt x="1100159" y="143486"/>
                </a:lnTo>
                <a:lnTo>
                  <a:pt x="1096238" y="126999"/>
                </a:lnTo>
                <a:lnTo>
                  <a:pt x="1092452" y="114744"/>
                </a:lnTo>
                <a:lnTo>
                  <a:pt x="1087094" y="104774"/>
                </a:lnTo>
                <a:lnTo>
                  <a:pt x="1082419" y="99821"/>
                </a:lnTo>
                <a:close/>
              </a:path>
              <a:path w="1266190" h="177165">
                <a:moveTo>
                  <a:pt x="1092609" y="18541"/>
                </a:moveTo>
                <a:lnTo>
                  <a:pt x="1041882" y="18541"/>
                </a:lnTo>
                <a:lnTo>
                  <a:pt x="1057892" y="20542"/>
                </a:lnTo>
                <a:lnTo>
                  <a:pt x="1070330" y="26352"/>
                </a:lnTo>
                <a:lnTo>
                  <a:pt x="1078387" y="36258"/>
                </a:lnTo>
                <a:lnTo>
                  <a:pt x="1081252" y="50545"/>
                </a:lnTo>
                <a:lnTo>
                  <a:pt x="1078541" y="63877"/>
                </a:lnTo>
                <a:lnTo>
                  <a:pt x="1070806" y="74136"/>
                </a:lnTo>
                <a:lnTo>
                  <a:pt x="1058642" y="80728"/>
                </a:lnTo>
                <a:lnTo>
                  <a:pt x="1042644" y="83057"/>
                </a:lnTo>
                <a:lnTo>
                  <a:pt x="1086365" y="83057"/>
                </a:lnTo>
                <a:lnTo>
                  <a:pt x="1093984" y="76041"/>
                </a:lnTo>
                <a:lnTo>
                  <a:pt x="1100846" y="63511"/>
                </a:lnTo>
                <a:lnTo>
                  <a:pt x="1103350" y="48005"/>
                </a:lnTo>
                <a:lnTo>
                  <a:pt x="1102461" y="38425"/>
                </a:lnTo>
                <a:lnTo>
                  <a:pt x="1099858" y="29654"/>
                </a:lnTo>
                <a:lnTo>
                  <a:pt x="1095635" y="21931"/>
                </a:lnTo>
                <a:lnTo>
                  <a:pt x="1092609" y="18541"/>
                </a:lnTo>
                <a:close/>
              </a:path>
              <a:path w="1266190" h="177165">
                <a:moveTo>
                  <a:pt x="1161770" y="2793"/>
                </a:moveTo>
                <a:lnTo>
                  <a:pt x="1139418" y="2793"/>
                </a:lnTo>
                <a:lnTo>
                  <a:pt x="1139488" y="104139"/>
                </a:lnTo>
                <a:lnTo>
                  <a:pt x="1144093" y="137457"/>
                </a:lnTo>
                <a:lnTo>
                  <a:pt x="1157008" y="160115"/>
                </a:lnTo>
                <a:lnTo>
                  <a:pt x="1176494" y="172819"/>
                </a:lnTo>
                <a:lnTo>
                  <a:pt x="1200886" y="176783"/>
                </a:lnTo>
                <a:lnTo>
                  <a:pt x="1226651" y="172589"/>
                </a:lnTo>
                <a:lnTo>
                  <a:pt x="1247178" y="159416"/>
                </a:lnTo>
                <a:lnTo>
                  <a:pt x="1247571" y="158749"/>
                </a:lnTo>
                <a:lnTo>
                  <a:pt x="1201648" y="158749"/>
                </a:lnTo>
                <a:lnTo>
                  <a:pt x="1185773" y="155610"/>
                </a:lnTo>
                <a:lnTo>
                  <a:pt x="1173137" y="145827"/>
                </a:lnTo>
                <a:lnTo>
                  <a:pt x="1164786" y="128853"/>
                </a:lnTo>
                <a:lnTo>
                  <a:pt x="1161770" y="104139"/>
                </a:lnTo>
                <a:lnTo>
                  <a:pt x="1161770" y="2793"/>
                </a:lnTo>
                <a:close/>
              </a:path>
              <a:path w="1266190" h="177165">
                <a:moveTo>
                  <a:pt x="1265656" y="2793"/>
                </a:moveTo>
                <a:lnTo>
                  <a:pt x="1243304" y="2793"/>
                </a:lnTo>
                <a:lnTo>
                  <a:pt x="1243304" y="104139"/>
                </a:lnTo>
                <a:lnTo>
                  <a:pt x="1240367" y="128639"/>
                </a:lnTo>
                <a:lnTo>
                  <a:pt x="1232001" y="145637"/>
                </a:lnTo>
                <a:lnTo>
                  <a:pt x="1218872" y="155539"/>
                </a:lnTo>
                <a:lnTo>
                  <a:pt x="1201648" y="158749"/>
                </a:lnTo>
                <a:lnTo>
                  <a:pt x="1247571" y="158749"/>
                </a:lnTo>
                <a:lnTo>
                  <a:pt x="1260751" y="136386"/>
                </a:lnTo>
                <a:lnTo>
                  <a:pt x="1265656" y="102615"/>
                </a:lnTo>
                <a:lnTo>
                  <a:pt x="1265656" y="2793"/>
                </a:lnTo>
                <a:close/>
              </a:path>
            </a:pathLst>
          </a:custGeom>
          <a:solidFill>
            <a:srgbClr val="005e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378000" y="427680"/>
            <a:ext cx="6806160" cy="1710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indent="0">
              <a:buNone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Для правки текста заглавия щёлкните мышью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 type="ftr" idx="10"/>
          </p:nvPr>
        </p:nvSpPr>
        <p:spPr>
          <a:xfrm>
            <a:off x="2571480" y="9945000"/>
            <a:ext cx="241992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&lt;нижний колонтитул&gt;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43" name="PlaceHolder 3"/>
          <p:cNvSpPr>
            <a:spLocks noGrp="1"/>
          </p:cNvSpPr>
          <p:nvPr>
            <p:ph type="dt" idx="11"/>
          </p:nvPr>
        </p:nvSpPr>
        <p:spPr>
          <a:xfrm>
            <a:off x="37800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en-US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en-US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&lt;дата/время&gt;</a:t>
            </a:r>
            <a:endParaRPr b="0" lang="ru-RU" sz="18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sldNum" idx="12"/>
          </p:nvPr>
        </p:nvSpPr>
        <p:spPr>
          <a:xfrm>
            <a:off x="544536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x-none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89BF4465-350C-4B2A-B75B-C040A35A6F0B}" type="slidenum">
              <a:rPr b="0" lang="x-none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&lt;номер&gt;</a:t>
            </a:fld>
            <a:endParaRPr b="0" lang="ru-RU" sz="18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5" r:id="rId3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chemeClr val="lt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bg object 16"/>
          <p:cNvSpPr/>
          <p:nvPr/>
        </p:nvSpPr>
        <p:spPr>
          <a:xfrm>
            <a:off x="115200" y="1116000"/>
            <a:ext cx="7344000" cy="346320"/>
          </a:xfrm>
          <a:custGeom>
            <a:avLst/>
            <a:gdLst>
              <a:gd name="textAreaLeft" fmla="*/ 0 w 7344000"/>
              <a:gd name="textAreaRight" fmla="*/ 7344360 w 7344000"/>
              <a:gd name="textAreaTop" fmla="*/ 0 h 346320"/>
              <a:gd name="textAreaBottom" fmla="*/ 346680 h 346320"/>
            </a:gdLst>
            <a:ahLst/>
            <a:rect l="textAreaLeft" t="textAreaTop" r="textAreaRight" b="textAreaBottom"/>
            <a:pathLst>
              <a:path w="7344409" h="346709">
                <a:moveTo>
                  <a:pt x="7344003" y="0"/>
                </a:moveTo>
                <a:lnTo>
                  <a:pt x="0" y="0"/>
                </a:lnTo>
                <a:lnTo>
                  <a:pt x="0" y="346278"/>
                </a:lnTo>
                <a:lnTo>
                  <a:pt x="7344003" y="346278"/>
                </a:lnTo>
                <a:lnTo>
                  <a:pt x="7344003" y="0"/>
                </a:lnTo>
                <a:close/>
              </a:path>
            </a:pathLst>
          </a:custGeom>
          <a:solidFill>
            <a:srgbClr val="e6e7e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8" name="bg object 17"/>
          <p:cNvSpPr/>
          <p:nvPr/>
        </p:nvSpPr>
        <p:spPr>
          <a:xfrm>
            <a:off x="115200" y="118800"/>
            <a:ext cx="302400" cy="9944280"/>
          </a:xfrm>
          <a:custGeom>
            <a:avLst/>
            <a:gdLst>
              <a:gd name="textAreaLeft" fmla="*/ 0 w 302400"/>
              <a:gd name="textAreaRight" fmla="*/ 302760 w 302400"/>
              <a:gd name="textAreaTop" fmla="*/ 0 h 9944280"/>
              <a:gd name="textAreaBottom" fmla="*/ 9944640 h 9944280"/>
            </a:gdLst>
            <a:ahLst/>
            <a:rect l="textAreaLeft" t="textAreaTop" r="textAreaRight" b="textAreaBottom"/>
            <a:pathLst>
              <a:path w="302895" h="9944735">
                <a:moveTo>
                  <a:pt x="302399" y="1343393"/>
                </a:moveTo>
                <a:lnTo>
                  <a:pt x="0" y="1343393"/>
                </a:lnTo>
                <a:lnTo>
                  <a:pt x="0" y="9944151"/>
                </a:lnTo>
                <a:lnTo>
                  <a:pt x="302399" y="9944151"/>
                </a:lnTo>
                <a:lnTo>
                  <a:pt x="302399" y="1343393"/>
                </a:lnTo>
                <a:close/>
              </a:path>
              <a:path w="302895" h="9944735">
                <a:moveTo>
                  <a:pt x="302399" y="0"/>
                </a:moveTo>
                <a:lnTo>
                  <a:pt x="0" y="0"/>
                </a:lnTo>
                <a:lnTo>
                  <a:pt x="0" y="997102"/>
                </a:lnTo>
                <a:lnTo>
                  <a:pt x="302399" y="997102"/>
                </a:lnTo>
                <a:lnTo>
                  <a:pt x="302399" y="0"/>
                </a:lnTo>
                <a:close/>
              </a:path>
            </a:pathLst>
          </a:custGeom>
          <a:solidFill>
            <a:srgbClr val="005e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9" name="bg object 18"/>
          <p:cNvSpPr/>
          <p:nvPr/>
        </p:nvSpPr>
        <p:spPr>
          <a:xfrm>
            <a:off x="115200" y="10063080"/>
            <a:ext cx="7344000" cy="526680"/>
          </a:xfrm>
          <a:custGeom>
            <a:avLst/>
            <a:gdLst>
              <a:gd name="textAreaLeft" fmla="*/ 0 w 7344000"/>
              <a:gd name="textAreaRight" fmla="*/ 7344360 w 7344000"/>
              <a:gd name="textAreaTop" fmla="*/ 0 h 526680"/>
              <a:gd name="textAreaBottom" fmla="*/ 527040 h 526680"/>
            </a:gdLst>
            <a:ahLst/>
            <a:rect l="textAreaLeft" t="textAreaTop" r="textAreaRight" b="textAreaBottom"/>
            <a:pathLst>
              <a:path w="7344409" h="527050">
                <a:moveTo>
                  <a:pt x="7344003" y="0"/>
                </a:moveTo>
                <a:lnTo>
                  <a:pt x="0" y="0"/>
                </a:lnTo>
                <a:lnTo>
                  <a:pt x="0" y="526453"/>
                </a:lnTo>
                <a:lnTo>
                  <a:pt x="7344003" y="526453"/>
                </a:lnTo>
                <a:lnTo>
                  <a:pt x="7344003" y="0"/>
                </a:lnTo>
                <a:close/>
              </a:path>
            </a:pathLst>
          </a:custGeom>
          <a:solidFill>
            <a:srgbClr val="e6e7e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pic>
        <p:nvPicPr>
          <p:cNvPr id="50" name="bg object 19" descr=""/>
          <p:cNvPicPr/>
          <p:nvPr/>
        </p:nvPicPr>
        <p:blipFill>
          <a:blip r:embed="rId2"/>
          <a:stretch/>
        </p:blipFill>
        <p:spPr>
          <a:xfrm>
            <a:off x="745200" y="375120"/>
            <a:ext cx="434520" cy="4431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1" name="bg object 20"/>
          <p:cNvSpPr/>
          <p:nvPr/>
        </p:nvSpPr>
        <p:spPr>
          <a:xfrm>
            <a:off x="5962320" y="10255320"/>
            <a:ext cx="1265760" cy="176760"/>
          </a:xfrm>
          <a:custGeom>
            <a:avLst/>
            <a:gdLst>
              <a:gd name="textAreaLeft" fmla="*/ 0 w 1265760"/>
              <a:gd name="textAreaRight" fmla="*/ 1266120 w 1265760"/>
              <a:gd name="textAreaTop" fmla="*/ 0 h 176760"/>
              <a:gd name="textAreaBottom" fmla="*/ 177120 h 176760"/>
            </a:gdLst>
            <a:ahLst/>
            <a:rect l="textAreaLeft" t="textAreaTop" r="textAreaRight" b="textAreaBottom"/>
            <a:pathLst>
              <a:path w="1266190" h="177165">
                <a:moveTo>
                  <a:pt x="42418" y="1523"/>
                </a:moveTo>
                <a:lnTo>
                  <a:pt x="29789" y="1789"/>
                </a:lnTo>
                <a:lnTo>
                  <a:pt x="18542" y="2508"/>
                </a:lnTo>
                <a:lnTo>
                  <a:pt x="8628" y="3559"/>
                </a:lnTo>
                <a:lnTo>
                  <a:pt x="0" y="4825"/>
                </a:lnTo>
                <a:lnTo>
                  <a:pt x="0" y="173989"/>
                </a:lnTo>
                <a:lnTo>
                  <a:pt x="22098" y="173989"/>
                </a:lnTo>
                <a:lnTo>
                  <a:pt x="22098" y="105409"/>
                </a:lnTo>
                <a:lnTo>
                  <a:pt x="56873" y="105409"/>
                </a:lnTo>
                <a:lnTo>
                  <a:pt x="69754" y="102203"/>
                </a:lnTo>
                <a:lnTo>
                  <a:pt x="82133" y="96325"/>
                </a:lnTo>
                <a:lnTo>
                  <a:pt x="90952" y="89153"/>
                </a:lnTo>
                <a:lnTo>
                  <a:pt x="33020" y="89153"/>
                </a:lnTo>
                <a:lnTo>
                  <a:pt x="26924" y="88645"/>
                </a:lnTo>
                <a:lnTo>
                  <a:pt x="22098" y="87375"/>
                </a:lnTo>
                <a:lnTo>
                  <a:pt x="22098" y="20827"/>
                </a:lnTo>
                <a:lnTo>
                  <a:pt x="25908" y="19811"/>
                </a:lnTo>
                <a:lnTo>
                  <a:pt x="33274" y="19049"/>
                </a:lnTo>
                <a:lnTo>
                  <a:pt x="93449" y="19049"/>
                </a:lnTo>
                <a:lnTo>
                  <a:pt x="90424" y="15747"/>
                </a:lnTo>
                <a:lnTo>
                  <a:pt x="81708" y="9667"/>
                </a:lnTo>
                <a:lnTo>
                  <a:pt x="70802" y="5206"/>
                </a:lnTo>
                <a:lnTo>
                  <a:pt x="57705" y="2460"/>
                </a:lnTo>
                <a:lnTo>
                  <a:pt x="42418" y="1523"/>
                </a:lnTo>
                <a:close/>
              </a:path>
              <a:path w="1266190" h="177165">
                <a:moveTo>
                  <a:pt x="56873" y="105409"/>
                </a:moveTo>
                <a:lnTo>
                  <a:pt x="22098" y="105409"/>
                </a:lnTo>
                <a:lnTo>
                  <a:pt x="27178" y="106679"/>
                </a:lnTo>
                <a:lnTo>
                  <a:pt x="33274" y="106933"/>
                </a:lnTo>
                <a:lnTo>
                  <a:pt x="39878" y="106933"/>
                </a:lnTo>
                <a:lnTo>
                  <a:pt x="55518" y="105747"/>
                </a:lnTo>
                <a:lnTo>
                  <a:pt x="56873" y="105409"/>
                </a:lnTo>
                <a:close/>
              </a:path>
              <a:path w="1266190" h="177165">
                <a:moveTo>
                  <a:pt x="93449" y="19049"/>
                </a:moveTo>
                <a:lnTo>
                  <a:pt x="42926" y="19049"/>
                </a:lnTo>
                <a:lnTo>
                  <a:pt x="59523" y="21109"/>
                </a:lnTo>
                <a:lnTo>
                  <a:pt x="72263" y="27336"/>
                </a:lnTo>
                <a:lnTo>
                  <a:pt x="80430" y="37802"/>
                </a:lnTo>
                <a:lnTo>
                  <a:pt x="83312" y="52577"/>
                </a:lnTo>
                <a:lnTo>
                  <a:pt x="80355" y="68258"/>
                </a:lnTo>
                <a:lnTo>
                  <a:pt x="71850" y="79724"/>
                </a:lnTo>
                <a:lnTo>
                  <a:pt x="58344" y="86760"/>
                </a:lnTo>
                <a:lnTo>
                  <a:pt x="40386" y="89153"/>
                </a:lnTo>
                <a:lnTo>
                  <a:pt x="90952" y="89153"/>
                </a:lnTo>
                <a:lnTo>
                  <a:pt x="105410" y="51561"/>
                </a:lnTo>
                <a:lnTo>
                  <a:pt x="104390" y="40679"/>
                </a:lnTo>
                <a:lnTo>
                  <a:pt x="101441" y="30987"/>
                </a:lnTo>
                <a:lnTo>
                  <a:pt x="96730" y="22629"/>
                </a:lnTo>
                <a:lnTo>
                  <a:pt x="93449" y="19049"/>
                </a:lnTo>
                <a:close/>
              </a:path>
              <a:path w="1266190" h="177165">
                <a:moveTo>
                  <a:pt x="232410" y="2793"/>
                </a:moveTo>
                <a:lnTo>
                  <a:pt x="140208" y="2793"/>
                </a:lnTo>
                <a:lnTo>
                  <a:pt x="140208" y="173989"/>
                </a:lnTo>
                <a:lnTo>
                  <a:pt x="162306" y="173989"/>
                </a:lnTo>
                <a:lnTo>
                  <a:pt x="162306" y="96519"/>
                </a:lnTo>
                <a:lnTo>
                  <a:pt x="227076" y="96519"/>
                </a:lnTo>
                <a:lnTo>
                  <a:pt x="227076" y="78231"/>
                </a:lnTo>
                <a:lnTo>
                  <a:pt x="162306" y="78231"/>
                </a:lnTo>
                <a:lnTo>
                  <a:pt x="162306" y="21335"/>
                </a:lnTo>
                <a:lnTo>
                  <a:pt x="232410" y="21335"/>
                </a:lnTo>
                <a:lnTo>
                  <a:pt x="232410" y="2793"/>
                </a:lnTo>
                <a:close/>
              </a:path>
              <a:path w="1266190" h="177165">
                <a:moveTo>
                  <a:pt x="311404" y="1523"/>
                </a:moveTo>
                <a:lnTo>
                  <a:pt x="299918" y="1758"/>
                </a:lnTo>
                <a:lnTo>
                  <a:pt x="288671" y="2444"/>
                </a:lnTo>
                <a:lnTo>
                  <a:pt x="278185" y="3559"/>
                </a:lnTo>
                <a:lnTo>
                  <a:pt x="268986" y="5079"/>
                </a:lnTo>
                <a:lnTo>
                  <a:pt x="268986" y="173989"/>
                </a:lnTo>
                <a:lnTo>
                  <a:pt x="291084" y="173989"/>
                </a:lnTo>
                <a:lnTo>
                  <a:pt x="291084" y="99821"/>
                </a:lnTo>
                <a:lnTo>
                  <a:pt x="353465" y="99821"/>
                </a:lnTo>
                <a:lnTo>
                  <a:pt x="351067" y="97281"/>
                </a:lnTo>
                <a:lnTo>
                  <a:pt x="342138" y="92455"/>
                </a:lnTo>
                <a:lnTo>
                  <a:pt x="342138" y="91693"/>
                </a:lnTo>
                <a:lnTo>
                  <a:pt x="354786" y="85474"/>
                </a:lnTo>
                <a:lnTo>
                  <a:pt x="357410" y="83057"/>
                </a:lnTo>
                <a:lnTo>
                  <a:pt x="291084" y="83057"/>
                </a:lnTo>
                <a:lnTo>
                  <a:pt x="291195" y="20542"/>
                </a:lnTo>
                <a:lnTo>
                  <a:pt x="294640" y="19557"/>
                </a:lnTo>
                <a:lnTo>
                  <a:pt x="302260" y="18541"/>
                </a:lnTo>
                <a:lnTo>
                  <a:pt x="363655" y="18541"/>
                </a:lnTo>
                <a:lnTo>
                  <a:pt x="360934" y="15493"/>
                </a:lnTo>
                <a:lnTo>
                  <a:pt x="352010" y="9239"/>
                </a:lnTo>
                <a:lnTo>
                  <a:pt x="341021" y="4889"/>
                </a:lnTo>
                <a:lnTo>
                  <a:pt x="327606" y="2349"/>
                </a:lnTo>
                <a:lnTo>
                  <a:pt x="311404" y="1523"/>
                </a:lnTo>
                <a:close/>
              </a:path>
              <a:path w="1266190" h="177165">
                <a:moveTo>
                  <a:pt x="353465" y="99821"/>
                </a:moveTo>
                <a:lnTo>
                  <a:pt x="311912" y="99821"/>
                </a:lnTo>
                <a:lnTo>
                  <a:pt x="325020" y="102020"/>
                </a:lnTo>
                <a:lnTo>
                  <a:pt x="334676" y="107886"/>
                </a:lnTo>
                <a:lnTo>
                  <a:pt x="341522" y="118038"/>
                </a:lnTo>
                <a:lnTo>
                  <a:pt x="346202" y="133095"/>
                </a:lnTo>
                <a:lnTo>
                  <a:pt x="349631" y="147808"/>
                </a:lnTo>
                <a:lnTo>
                  <a:pt x="352679" y="159734"/>
                </a:lnTo>
                <a:lnTo>
                  <a:pt x="355346" y="168564"/>
                </a:lnTo>
                <a:lnTo>
                  <a:pt x="357632" y="173989"/>
                </a:lnTo>
                <a:lnTo>
                  <a:pt x="380492" y="173989"/>
                </a:lnTo>
                <a:lnTo>
                  <a:pt x="377713" y="167219"/>
                </a:lnTo>
                <a:lnTo>
                  <a:pt x="374650" y="156971"/>
                </a:lnTo>
                <a:lnTo>
                  <a:pt x="371205" y="143486"/>
                </a:lnTo>
                <a:lnTo>
                  <a:pt x="367284" y="126999"/>
                </a:lnTo>
                <a:lnTo>
                  <a:pt x="363497" y="114744"/>
                </a:lnTo>
                <a:lnTo>
                  <a:pt x="358140" y="104774"/>
                </a:lnTo>
                <a:lnTo>
                  <a:pt x="353465" y="99821"/>
                </a:lnTo>
                <a:close/>
              </a:path>
              <a:path w="1266190" h="177165">
                <a:moveTo>
                  <a:pt x="363655" y="18541"/>
                </a:moveTo>
                <a:lnTo>
                  <a:pt x="312928" y="18541"/>
                </a:lnTo>
                <a:lnTo>
                  <a:pt x="328937" y="20542"/>
                </a:lnTo>
                <a:lnTo>
                  <a:pt x="341376" y="26352"/>
                </a:lnTo>
                <a:lnTo>
                  <a:pt x="349432" y="36258"/>
                </a:lnTo>
                <a:lnTo>
                  <a:pt x="352298" y="50545"/>
                </a:lnTo>
                <a:lnTo>
                  <a:pt x="349587" y="63877"/>
                </a:lnTo>
                <a:lnTo>
                  <a:pt x="341852" y="74136"/>
                </a:lnTo>
                <a:lnTo>
                  <a:pt x="329688" y="80728"/>
                </a:lnTo>
                <a:lnTo>
                  <a:pt x="313690" y="83057"/>
                </a:lnTo>
                <a:lnTo>
                  <a:pt x="357410" y="83057"/>
                </a:lnTo>
                <a:lnTo>
                  <a:pt x="365029" y="76041"/>
                </a:lnTo>
                <a:lnTo>
                  <a:pt x="371891" y="63511"/>
                </a:lnTo>
                <a:lnTo>
                  <a:pt x="374396" y="48005"/>
                </a:lnTo>
                <a:lnTo>
                  <a:pt x="373507" y="38425"/>
                </a:lnTo>
                <a:lnTo>
                  <a:pt x="370903" y="29654"/>
                </a:lnTo>
                <a:lnTo>
                  <a:pt x="366680" y="21931"/>
                </a:lnTo>
                <a:lnTo>
                  <a:pt x="363655" y="18541"/>
                </a:lnTo>
                <a:close/>
              </a:path>
              <a:path w="1266190" h="177165">
                <a:moveTo>
                  <a:pt x="426199" y="144779"/>
                </a:moveTo>
                <a:lnTo>
                  <a:pt x="408419" y="144779"/>
                </a:lnTo>
                <a:lnTo>
                  <a:pt x="402069" y="151383"/>
                </a:lnTo>
                <a:lnTo>
                  <a:pt x="402069" y="169925"/>
                </a:lnTo>
                <a:lnTo>
                  <a:pt x="408165" y="176783"/>
                </a:lnTo>
                <a:lnTo>
                  <a:pt x="426453" y="176783"/>
                </a:lnTo>
                <a:lnTo>
                  <a:pt x="432295" y="169925"/>
                </a:lnTo>
                <a:lnTo>
                  <a:pt x="432295" y="151383"/>
                </a:lnTo>
                <a:lnTo>
                  <a:pt x="426199" y="144779"/>
                </a:lnTo>
                <a:close/>
              </a:path>
              <a:path w="1266190" h="177165">
                <a:moveTo>
                  <a:pt x="545833" y="1015"/>
                </a:moveTo>
                <a:lnTo>
                  <a:pt x="507165" y="7647"/>
                </a:lnTo>
                <a:lnTo>
                  <a:pt x="478047" y="26066"/>
                </a:lnTo>
                <a:lnTo>
                  <a:pt x="459643" y="54058"/>
                </a:lnTo>
                <a:lnTo>
                  <a:pt x="453123" y="89407"/>
                </a:lnTo>
                <a:lnTo>
                  <a:pt x="454782" y="108620"/>
                </a:lnTo>
                <a:lnTo>
                  <a:pt x="476999" y="153161"/>
                </a:lnTo>
                <a:lnTo>
                  <a:pt x="522433" y="174486"/>
                </a:lnTo>
                <a:lnTo>
                  <a:pt x="541007" y="175767"/>
                </a:lnTo>
                <a:lnTo>
                  <a:pt x="557580" y="174799"/>
                </a:lnTo>
                <a:lnTo>
                  <a:pt x="572249" y="172402"/>
                </a:lnTo>
                <a:lnTo>
                  <a:pt x="584441" y="169338"/>
                </a:lnTo>
                <a:lnTo>
                  <a:pt x="593585" y="166369"/>
                </a:lnTo>
                <a:lnTo>
                  <a:pt x="593585" y="157479"/>
                </a:lnTo>
                <a:lnTo>
                  <a:pt x="542531" y="157479"/>
                </a:lnTo>
                <a:lnTo>
                  <a:pt x="515389" y="152792"/>
                </a:lnTo>
                <a:lnTo>
                  <a:pt x="494557" y="139223"/>
                </a:lnTo>
                <a:lnTo>
                  <a:pt x="481202" y="117510"/>
                </a:lnTo>
                <a:lnTo>
                  <a:pt x="476491" y="88391"/>
                </a:lnTo>
                <a:lnTo>
                  <a:pt x="481388" y="59527"/>
                </a:lnTo>
                <a:lnTo>
                  <a:pt x="495287" y="37877"/>
                </a:lnTo>
                <a:lnTo>
                  <a:pt x="516996" y="24276"/>
                </a:lnTo>
                <a:lnTo>
                  <a:pt x="545325" y="19557"/>
                </a:lnTo>
                <a:lnTo>
                  <a:pt x="585349" y="19557"/>
                </a:lnTo>
                <a:lnTo>
                  <a:pt x="588505" y="8889"/>
                </a:lnTo>
                <a:lnTo>
                  <a:pt x="581516" y="6159"/>
                </a:lnTo>
                <a:lnTo>
                  <a:pt x="571836" y="3619"/>
                </a:lnTo>
                <a:lnTo>
                  <a:pt x="559823" y="1746"/>
                </a:lnTo>
                <a:lnTo>
                  <a:pt x="545833" y="1015"/>
                </a:lnTo>
                <a:close/>
              </a:path>
              <a:path w="1266190" h="177165">
                <a:moveTo>
                  <a:pt x="593585" y="84073"/>
                </a:moveTo>
                <a:lnTo>
                  <a:pt x="537197" y="84073"/>
                </a:lnTo>
                <a:lnTo>
                  <a:pt x="537197" y="101853"/>
                </a:lnTo>
                <a:lnTo>
                  <a:pt x="571995" y="101853"/>
                </a:lnTo>
                <a:lnTo>
                  <a:pt x="571995" y="152907"/>
                </a:lnTo>
                <a:lnTo>
                  <a:pt x="567284" y="154693"/>
                </a:lnTo>
                <a:lnTo>
                  <a:pt x="560787" y="156146"/>
                </a:lnTo>
                <a:lnTo>
                  <a:pt x="552528" y="157122"/>
                </a:lnTo>
                <a:lnTo>
                  <a:pt x="542531" y="157479"/>
                </a:lnTo>
                <a:lnTo>
                  <a:pt x="593585" y="157479"/>
                </a:lnTo>
                <a:lnTo>
                  <a:pt x="593585" y="84073"/>
                </a:lnTo>
                <a:close/>
              </a:path>
              <a:path w="1266190" h="177165">
                <a:moveTo>
                  <a:pt x="585349" y="19557"/>
                </a:moveTo>
                <a:lnTo>
                  <a:pt x="545325" y="19557"/>
                </a:lnTo>
                <a:lnTo>
                  <a:pt x="557239" y="20137"/>
                </a:lnTo>
                <a:lnTo>
                  <a:pt x="567296" y="21716"/>
                </a:lnTo>
                <a:lnTo>
                  <a:pt x="575829" y="24058"/>
                </a:lnTo>
                <a:lnTo>
                  <a:pt x="583171" y="26923"/>
                </a:lnTo>
                <a:lnTo>
                  <a:pt x="585349" y="19557"/>
                </a:lnTo>
                <a:close/>
              </a:path>
              <a:path w="1266190" h="177165">
                <a:moveTo>
                  <a:pt x="701789" y="0"/>
                </a:moveTo>
                <a:lnTo>
                  <a:pt x="670078" y="6405"/>
                </a:lnTo>
                <a:lnTo>
                  <a:pt x="644893" y="24574"/>
                </a:lnTo>
                <a:lnTo>
                  <a:pt x="628280" y="52935"/>
                </a:lnTo>
                <a:lnTo>
                  <a:pt x="622287" y="89915"/>
                </a:lnTo>
                <a:lnTo>
                  <a:pt x="627954" y="125348"/>
                </a:lnTo>
                <a:lnTo>
                  <a:pt x="643813" y="152780"/>
                </a:lnTo>
                <a:lnTo>
                  <a:pt x="668150" y="170497"/>
                </a:lnTo>
                <a:lnTo>
                  <a:pt x="699249" y="176783"/>
                </a:lnTo>
                <a:lnTo>
                  <a:pt x="730102" y="170981"/>
                </a:lnTo>
                <a:lnTo>
                  <a:pt x="748096" y="158749"/>
                </a:lnTo>
                <a:lnTo>
                  <a:pt x="700519" y="158749"/>
                </a:lnTo>
                <a:lnTo>
                  <a:pt x="677306" y="153058"/>
                </a:lnTo>
                <a:lnTo>
                  <a:pt x="660165" y="137794"/>
                </a:lnTo>
                <a:lnTo>
                  <a:pt x="649548" y="115673"/>
                </a:lnTo>
                <a:lnTo>
                  <a:pt x="645909" y="89407"/>
                </a:lnTo>
                <a:lnTo>
                  <a:pt x="649338" y="62396"/>
                </a:lnTo>
                <a:lnTo>
                  <a:pt x="659625" y="39623"/>
                </a:lnTo>
                <a:lnTo>
                  <a:pt x="676770" y="23899"/>
                </a:lnTo>
                <a:lnTo>
                  <a:pt x="700773" y="18033"/>
                </a:lnTo>
                <a:lnTo>
                  <a:pt x="749345" y="18033"/>
                </a:lnTo>
                <a:lnTo>
                  <a:pt x="733531" y="6389"/>
                </a:lnTo>
                <a:lnTo>
                  <a:pt x="701789" y="0"/>
                </a:lnTo>
                <a:close/>
              </a:path>
              <a:path w="1266190" h="177165">
                <a:moveTo>
                  <a:pt x="749345" y="18033"/>
                </a:moveTo>
                <a:lnTo>
                  <a:pt x="700773" y="18033"/>
                </a:lnTo>
                <a:lnTo>
                  <a:pt x="724843" y="24122"/>
                </a:lnTo>
                <a:lnTo>
                  <a:pt x="741889" y="40068"/>
                </a:lnTo>
                <a:lnTo>
                  <a:pt x="752029" y="62396"/>
                </a:lnTo>
                <a:lnTo>
                  <a:pt x="755383" y="87629"/>
                </a:lnTo>
                <a:lnTo>
                  <a:pt x="751739" y="115137"/>
                </a:lnTo>
                <a:lnTo>
                  <a:pt x="741095" y="137763"/>
                </a:lnTo>
                <a:lnTo>
                  <a:pt x="723879" y="153102"/>
                </a:lnTo>
                <a:lnTo>
                  <a:pt x="700519" y="158749"/>
                </a:lnTo>
                <a:lnTo>
                  <a:pt x="748096" y="158749"/>
                </a:lnTo>
                <a:lnTo>
                  <a:pt x="755383" y="153796"/>
                </a:lnTo>
                <a:lnTo>
                  <a:pt x="772472" y="125563"/>
                </a:lnTo>
                <a:lnTo>
                  <a:pt x="778751" y="86613"/>
                </a:lnTo>
                <a:lnTo>
                  <a:pt x="773298" y="51649"/>
                </a:lnTo>
                <a:lnTo>
                  <a:pt x="757796" y="24256"/>
                </a:lnTo>
                <a:lnTo>
                  <a:pt x="749345" y="18033"/>
                </a:lnTo>
                <a:close/>
              </a:path>
              <a:path w="1266190" h="177165">
                <a:moveTo>
                  <a:pt x="818108" y="2793"/>
                </a:moveTo>
                <a:lnTo>
                  <a:pt x="794232" y="2793"/>
                </a:lnTo>
                <a:lnTo>
                  <a:pt x="850112" y="173989"/>
                </a:lnTo>
                <a:lnTo>
                  <a:pt x="874496" y="173989"/>
                </a:lnTo>
                <a:lnTo>
                  <a:pt x="882670" y="151129"/>
                </a:lnTo>
                <a:lnTo>
                  <a:pt x="863066" y="151129"/>
                </a:lnTo>
                <a:lnTo>
                  <a:pt x="859316" y="135913"/>
                </a:lnTo>
                <a:lnTo>
                  <a:pt x="854951" y="120205"/>
                </a:lnTo>
                <a:lnTo>
                  <a:pt x="850078" y="103981"/>
                </a:lnTo>
                <a:lnTo>
                  <a:pt x="844778" y="87121"/>
                </a:lnTo>
                <a:lnTo>
                  <a:pt x="818108" y="2793"/>
                </a:lnTo>
                <a:close/>
              </a:path>
              <a:path w="1266190" h="177165">
                <a:moveTo>
                  <a:pt x="935710" y="2793"/>
                </a:moveTo>
                <a:lnTo>
                  <a:pt x="912088" y="2793"/>
                </a:lnTo>
                <a:lnTo>
                  <a:pt x="883132" y="87375"/>
                </a:lnTo>
                <a:lnTo>
                  <a:pt x="877517" y="104052"/>
                </a:lnTo>
                <a:lnTo>
                  <a:pt x="872286" y="120268"/>
                </a:lnTo>
                <a:lnTo>
                  <a:pt x="867594" y="135953"/>
                </a:lnTo>
                <a:lnTo>
                  <a:pt x="863574" y="151129"/>
                </a:lnTo>
                <a:lnTo>
                  <a:pt x="882670" y="151129"/>
                </a:lnTo>
                <a:lnTo>
                  <a:pt x="935710" y="2793"/>
                </a:lnTo>
                <a:close/>
              </a:path>
              <a:path w="1266190" h="177165">
                <a:moveTo>
                  <a:pt x="960856" y="144779"/>
                </a:moveTo>
                <a:lnTo>
                  <a:pt x="943076" y="144779"/>
                </a:lnTo>
                <a:lnTo>
                  <a:pt x="936726" y="151383"/>
                </a:lnTo>
                <a:lnTo>
                  <a:pt x="936726" y="169925"/>
                </a:lnTo>
                <a:lnTo>
                  <a:pt x="942822" y="176783"/>
                </a:lnTo>
                <a:lnTo>
                  <a:pt x="961110" y="176783"/>
                </a:lnTo>
                <a:lnTo>
                  <a:pt x="966952" y="169925"/>
                </a:lnTo>
                <a:lnTo>
                  <a:pt x="966952" y="151383"/>
                </a:lnTo>
                <a:lnTo>
                  <a:pt x="960856" y="144779"/>
                </a:lnTo>
                <a:close/>
              </a:path>
              <a:path w="1266190" h="177165">
                <a:moveTo>
                  <a:pt x="1040358" y="1523"/>
                </a:moveTo>
                <a:lnTo>
                  <a:pt x="1028873" y="1758"/>
                </a:lnTo>
                <a:lnTo>
                  <a:pt x="1017625" y="2444"/>
                </a:lnTo>
                <a:lnTo>
                  <a:pt x="1007140" y="3559"/>
                </a:lnTo>
                <a:lnTo>
                  <a:pt x="997940" y="5079"/>
                </a:lnTo>
                <a:lnTo>
                  <a:pt x="997940" y="173989"/>
                </a:lnTo>
                <a:lnTo>
                  <a:pt x="1020038" y="173989"/>
                </a:lnTo>
                <a:lnTo>
                  <a:pt x="1020038" y="99821"/>
                </a:lnTo>
                <a:lnTo>
                  <a:pt x="1082419" y="99821"/>
                </a:lnTo>
                <a:lnTo>
                  <a:pt x="1080022" y="97281"/>
                </a:lnTo>
                <a:lnTo>
                  <a:pt x="1071092" y="92455"/>
                </a:lnTo>
                <a:lnTo>
                  <a:pt x="1071092" y="91693"/>
                </a:lnTo>
                <a:lnTo>
                  <a:pt x="1083741" y="85474"/>
                </a:lnTo>
                <a:lnTo>
                  <a:pt x="1086365" y="83057"/>
                </a:lnTo>
                <a:lnTo>
                  <a:pt x="1020038" y="83057"/>
                </a:lnTo>
                <a:lnTo>
                  <a:pt x="1020149" y="20542"/>
                </a:lnTo>
                <a:lnTo>
                  <a:pt x="1023594" y="19557"/>
                </a:lnTo>
                <a:lnTo>
                  <a:pt x="1031214" y="18541"/>
                </a:lnTo>
                <a:lnTo>
                  <a:pt x="1092609" y="18541"/>
                </a:lnTo>
                <a:lnTo>
                  <a:pt x="1089888" y="15493"/>
                </a:lnTo>
                <a:lnTo>
                  <a:pt x="1080970" y="9239"/>
                </a:lnTo>
                <a:lnTo>
                  <a:pt x="1069981" y="4889"/>
                </a:lnTo>
                <a:lnTo>
                  <a:pt x="1056563" y="2349"/>
                </a:lnTo>
                <a:lnTo>
                  <a:pt x="1040358" y="1523"/>
                </a:lnTo>
                <a:close/>
              </a:path>
              <a:path w="1266190" h="177165">
                <a:moveTo>
                  <a:pt x="1082419" y="99821"/>
                </a:moveTo>
                <a:lnTo>
                  <a:pt x="1040866" y="99821"/>
                </a:lnTo>
                <a:lnTo>
                  <a:pt x="1053975" y="102020"/>
                </a:lnTo>
                <a:lnTo>
                  <a:pt x="1063631" y="107886"/>
                </a:lnTo>
                <a:lnTo>
                  <a:pt x="1070477" y="118038"/>
                </a:lnTo>
                <a:lnTo>
                  <a:pt x="1075156" y="133095"/>
                </a:lnTo>
                <a:lnTo>
                  <a:pt x="1078585" y="147808"/>
                </a:lnTo>
                <a:lnTo>
                  <a:pt x="1081633" y="159734"/>
                </a:lnTo>
                <a:lnTo>
                  <a:pt x="1084300" y="168564"/>
                </a:lnTo>
                <a:lnTo>
                  <a:pt x="1086586" y="173989"/>
                </a:lnTo>
                <a:lnTo>
                  <a:pt x="1109446" y="173989"/>
                </a:lnTo>
                <a:lnTo>
                  <a:pt x="1106668" y="167219"/>
                </a:lnTo>
                <a:lnTo>
                  <a:pt x="1103604" y="156971"/>
                </a:lnTo>
                <a:lnTo>
                  <a:pt x="1100159" y="143486"/>
                </a:lnTo>
                <a:lnTo>
                  <a:pt x="1096238" y="126999"/>
                </a:lnTo>
                <a:lnTo>
                  <a:pt x="1092452" y="114744"/>
                </a:lnTo>
                <a:lnTo>
                  <a:pt x="1087094" y="104774"/>
                </a:lnTo>
                <a:lnTo>
                  <a:pt x="1082419" y="99821"/>
                </a:lnTo>
                <a:close/>
              </a:path>
              <a:path w="1266190" h="177165">
                <a:moveTo>
                  <a:pt x="1092609" y="18541"/>
                </a:moveTo>
                <a:lnTo>
                  <a:pt x="1041882" y="18541"/>
                </a:lnTo>
                <a:lnTo>
                  <a:pt x="1057892" y="20542"/>
                </a:lnTo>
                <a:lnTo>
                  <a:pt x="1070330" y="26352"/>
                </a:lnTo>
                <a:lnTo>
                  <a:pt x="1078387" y="36258"/>
                </a:lnTo>
                <a:lnTo>
                  <a:pt x="1081252" y="50545"/>
                </a:lnTo>
                <a:lnTo>
                  <a:pt x="1078541" y="63877"/>
                </a:lnTo>
                <a:lnTo>
                  <a:pt x="1070806" y="74136"/>
                </a:lnTo>
                <a:lnTo>
                  <a:pt x="1058642" y="80728"/>
                </a:lnTo>
                <a:lnTo>
                  <a:pt x="1042644" y="83057"/>
                </a:lnTo>
                <a:lnTo>
                  <a:pt x="1086365" y="83057"/>
                </a:lnTo>
                <a:lnTo>
                  <a:pt x="1093984" y="76041"/>
                </a:lnTo>
                <a:lnTo>
                  <a:pt x="1100846" y="63511"/>
                </a:lnTo>
                <a:lnTo>
                  <a:pt x="1103350" y="48005"/>
                </a:lnTo>
                <a:lnTo>
                  <a:pt x="1102461" y="38425"/>
                </a:lnTo>
                <a:lnTo>
                  <a:pt x="1099858" y="29654"/>
                </a:lnTo>
                <a:lnTo>
                  <a:pt x="1095635" y="21931"/>
                </a:lnTo>
                <a:lnTo>
                  <a:pt x="1092609" y="18541"/>
                </a:lnTo>
                <a:close/>
              </a:path>
              <a:path w="1266190" h="177165">
                <a:moveTo>
                  <a:pt x="1161770" y="2793"/>
                </a:moveTo>
                <a:lnTo>
                  <a:pt x="1139418" y="2793"/>
                </a:lnTo>
                <a:lnTo>
                  <a:pt x="1139488" y="104139"/>
                </a:lnTo>
                <a:lnTo>
                  <a:pt x="1144093" y="137457"/>
                </a:lnTo>
                <a:lnTo>
                  <a:pt x="1157008" y="160115"/>
                </a:lnTo>
                <a:lnTo>
                  <a:pt x="1176494" y="172819"/>
                </a:lnTo>
                <a:lnTo>
                  <a:pt x="1200886" y="176783"/>
                </a:lnTo>
                <a:lnTo>
                  <a:pt x="1226651" y="172589"/>
                </a:lnTo>
                <a:lnTo>
                  <a:pt x="1247178" y="159416"/>
                </a:lnTo>
                <a:lnTo>
                  <a:pt x="1247571" y="158749"/>
                </a:lnTo>
                <a:lnTo>
                  <a:pt x="1201648" y="158749"/>
                </a:lnTo>
                <a:lnTo>
                  <a:pt x="1185773" y="155610"/>
                </a:lnTo>
                <a:lnTo>
                  <a:pt x="1173137" y="145827"/>
                </a:lnTo>
                <a:lnTo>
                  <a:pt x="1164786" y="128853"/>
                </a:lnTo>
                <a:lnTo>
                  <a:pt x="1161770" y="104139"/>
                </a:lnTo>
                <a:lnTo>
                  <a:pt x="1161770" y="2793"/>
                </a:lnTo>
                <a:close/>
              </a:path>
              <a:path w="1266190" h="177165">
                <a:moveTo>
                  <a:pt x="1265656" y="2793"/>
                </a:moveTo>
                <a:lnTo>
                  <a:pt x="1243304" y="2793"/>
                </a:lnTo>
                <a:lnTo>
                  <a:pt x="1243304" y="104139"/>
                </a:lnTo>
                <a:lnTo>
                  <a:pt x="1240367" y="128639"/>
                </a:lnTo>
                <a:lnTo>
                  <a:pt x="1232001" y="145637"/>
                </a:lnTo>
                <a:lnTo>
                  <a:pt x="1218872" y="155539"/>
                </a:lnTo>
                <a:lnTo>
                  <a:pt x="1201648" y="158749"/>
                </a:lnTo>
                <a:lnTo>
                  <a:pt x="1247571" y="158749"/>
                </a:lnTo>
                <a:lnTo>
                  <a:pt x="1260751" y="136386"/>
                </a:lnTo>
                <a:lnTo>
                  <a:pt x="1265656" y="102615"/>
                </a:lnTo>
                <a:lnTo>
                  <a:pt x="1265656" y="2793"/>
                </a:lnTo>
                <a:close/>
              </a:path>
            </a:pathLst>
          </a:custGeom>
          <a:solidFill>
            <a:srgbClr val="005e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ct val="100000"/>
              </a:lnSpc>
            </a:pP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52" name="PlaceHolder 1"/>
          <p:cNvSpPr>
            <a:spLocks noGrp="1"/>
          </p:cNvSpPr>
          <p:nvPr>
            <p:ph type="ftr" idx="13"/>
          </p:nvPr>
        </p:nvSpPr>
        <p:spPr>
          <a:xfrm>
            <a:off x="2571480" y="9945000"/>
            <a:ext cx="241992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buNone/>
              <a:defRPr b="0" lang="ru-RU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&lt;нижний колонтитул&gt;</a:t>
            </a:r>
            <a:endParaRPr b="0" lang="ru-RU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53" name="PlaceHolder 2"/>
          <p:cNvSpPr>
            <a:spLocks noGrp="1"/>
          </p:cNvSpPr>
          <p:nvPr>
            <p:ph type="dt" idx="14"/>
          </p:nvPr>
        </p:nvSpPr>
        <p:spPr>
          <a:xfrm>
            <a:off x="37800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defTabSz="914400">
              <a:lnSpc>
                <a:spcPct val="100000"/>
              </a:lnSpc>
              <a:buNone/>
              <a:defRPr b="0" lang="en-US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defTabSz="914400">
              <a:lnSpc>
                <a:spcPct val="100000"/>
              </a:lnSpc>
              <a:buNone/>
            </a:pPr>
            <a:r>
              <a:rPr b="0" lang="en-US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&lt;дата/время&gt;</a:t>
            </a:r>
            <a:endParaRPr b="0" lang="ru-RU" sz="18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54" name="PlaceHolder 3"/>
          <p:cNvSpPr>
            <a:spLocks noGrp="1"/>
          </p:cNvSpPr>
          <p:nvPr>
            <p:ph type="sldNum" idx="15"/>
          </p:nvPr>
        </p:nvSpPr>
        <p:spPr>
          <a:xfrm>
            <a:off x="544536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b="0" lang="x-none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02E02D1E-2998-4961-96EF-C695007F2B26}" type="slidenum">
              <a:rPr b="0" lang="x-none" sz="18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&lt;номер&gt;</a:t>
            </a:fld>
            <a:endParaRPr b="0" lang="ru-RU" sz="18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55" name="PlaceHolder 4"/>
          <p:cNvSpPr>
            <a:spLocks noGrp="1"/>
          </p:cNvSpPr>
          <p:nvPr>
            <p:ph type="title"/>
          </p:nvPr>
        </p:nvSpPr>
        <p:spPr>
          <a:xfrm>
            <a:off x="377640" y="426600"/>
            <a:ext cx="6800400" cy="1785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Для правки текста заглавия щёлкните мышью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56" name="PlaceHolder 5"/>
          <p:cNvSpPr>
            <a:spLocks noGrp="1"/>
          </p:cNvSpPr>
          <p:nvPr>
            <p:ph type="body"/>
          </p:nvPr>
        </p:nvSpPr>
        <p:spPr>
          <a:xfrm>
            <a:off x="377640" y="2502000"/>
            <a:ext cx="6800400" cy="6201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Для правки структуры щёлкните мышью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Второй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Третий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x-none" sz="1800" strike="noStrike" u="none">
                <a:solidFill>
                  <a:schemeClr val="dk1"/>
                </a:solidFill>
                <a:uFillTx/>
                <a:latin typeface="Calibri"/>
              </a:rPr>
              <a:t>Четвёртый уровень структуры</a:t>
            </a:r>
            <a:endParaRPr b="0" lang="x-none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2000" strike="noStrike" u="none">
                <a:solidFill>
                  <a:schemeClr val="dk1"/>
                </a:solidFill>
                <a:uFillTx/>
                <a:latin typeface="Calibri"/>
              </a:rPr>
              <a:t>Пятый уровень структуры</a:t>
            </a:r>
            <a:endParaRPr b="0" lang="x-none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2000" strike="noStrike" u="none">
                <a:solidFill>
                  <a:schemeClr val="dk1"/>
                </a:solidFill>
                <a:uFillTx/>
                <a:latin typeface="Calibri"/>
              </a:rPr>
              <a:t>Шестой уровень структуры</a:t>
            </a:r>
            <a:endParaRPr b="0" lang="x-none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x-none" sz="2000" strike="noStrike" u="none">
                <a:solidFill>
                  <a:schemeClr val="dk1"/>
                </a:solidFill>
                <a:uFillTx/>
                <a:latin typeface="Calibri"/>
              </a:rPr>
              <a:t>Седьмой уровень структуры</a:t>
            </a:r>
            <a:endParaRPr b="0" lang="x-none" sz="2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7" r:id="rId3"/>
    <p:sldLayoutId id="2147483658" r:id="rId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6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6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6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6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6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6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Picture 6" descr=""/>
          <p:cNvPicPr/>
          <p:nvPr/>
        </p:nvPicPr>
        <p:blipFill>
          <a:blip r:embed="rId1"/>
          <a:stretch/>
        </p:blipFill>
        <p:spPr>
          <a:xfrm>
            <a:off x="0" y="2160"/>
            <a:ext cx="7556040" cy="106884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62" name="object 2"/>
          <p:cNvSpPr/>
          <p:nvPr/>
        </p:nvSpPr>
        <p:spPr>
          <a:xfrm>
            <a:off x="1342440" y="322560"/>
            <a:ext cx="583200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algn="ctr" defTabSz="914400">
              <a:lnSpc>
                <a:spcPct val="100000"/>
              </a:lnSpc>
            </a:pPr>
            <a:r>
              <a:rPr b="1" lang="ru-RU" sz="1600" strike="noStrike" u="none">
                <a:solidFill>
                  <a:srgbClr val="ff3300"/>
                </a:solidFill>
                <a:uFillTx/>
                <a:latin typeface="Georgia"/>
              </a:rPr>
              <a:t>Лица, добровольно вступающие в правоотношения по обязательному пенсионному страхованию в целях уплаты страховых взносов</a:t>
            </a: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63" name="object 3"/>
          <p:cNvSpPr/>
          <p:nvPr/>
        </p:nvSpPr>
        <p:spPr>
          <a:xfrm>
            <a:off x="725760" y="1460520"/>
            <a:ext cx="6504120" cy="10472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05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05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1) граждане РФ, работающие за пределами территории Российской Федерации, в целях уплаты страховых взносов в СФР за себя;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          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2) физические лица в целях уплаты страховых взносов за другое физическое лицо, за которое не осуществляется уплата страховых взносов страхователем в соответствии с Федеральным законом № 167-ФЗ и законодательством РФ о налогах и сборах;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          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3) застрахованные лица, осуществляющие в качестве страхователей уплату страховых взносов в фиксированном размере, в части, превышающей этот размер, но в общей сложности не более размера, определяемого как 22,0 процента восьмикратного минимального размера оплаты труда, установленного федеральным законом на начало финансового года, за который уплачиваются страховые взносы, увеличенного в 12 раз;</a:t>
            </a:r>
            <a:br>
              <a:rPr sz="1400"/>
            </a:b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          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4) физические лица в целях уплаты страховых взносов в СФР за себя, постоянно или временно проживающие на территории Российской Федерации, на которых не распространяется обязательное пенсионное страхование, за исключением лиц, уплачивающих страховые взносы в СФР за себя, применяющие специальный налоговый режим "Налог на профессиональный доход", постоянно или временно проживающие на территории РФ;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5) физические лица в целях уплаты страховых взносов в СФР за себя, применяющие специальный налоговый режим "Налог на профессиональный доход", постоянно или временно проживающие на территории РФ;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6) Физические лица из числа адвокатов, являющихся получателями пенсии за выслугу лет или пенсии по инвалидности в соответствии с Законом Российской Федерации от 12 февраля 1993 года N 4468-1 "О пенсионном обеспечении лиц, проходивших военную службу, службу в органах внутренних дел, Государственной противопожарной службе, органах по контролю за оборотом наркотических средств и психотропных веществ, учреждениях и органах уголовно-исполнительной системы, войсках национальной гвардии Российской Федерации, органах принудительного исполнения Российской Федерации, и их семей", в целях уплаты страховых взносов в СФР за себя.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ff0000"/>
                </a:solidFill>
                <a:uFillTx/>
                <a:latin typeface="Times New Roman"/>
              </a:rPr>
              <a:t>Вступить в добровольные правоотношения по ОПС вправе граждане, на которых не распространяется</a:t>
            </a:r>
            <a:r>
              <a:rPr b="1" lang="en-US" sz="1400" strike="noStrike" u="none">
                <a:solidFill>
                  <a:srgbClr val="ff0000"/>
                </a:solidFill>
                <a:uFillTx/>
                <a:latin typeface="Times New Roman"/>
              </a:rPr>
              <a:t> </a:t>
            </a:r>
            <a:r>
              <a:rPr b="1" lang="ru-RU" sz="1400" strike="noStrike" u="none">
                <a:solidFill>
                  <a:srgbClr val="ff0000"/>
                </a:solidFill>
                <a:uFillTx/>
                <a:latin typeface="Times New Roman"/>
              </a:rPr>
              <a:t>обязательное пенсионное страхование в соответствии со ст.7  Федерального закона № 167-ФЗ и застрахованные лица, осуществляющие в качестве страхователей уплату страховых взносов в фиксированном размере.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br>
              <a:rPr sz="1400"/>
            </a:b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Picture 6" descr=""/>
          <p:cNvPicPr/>
          <p:nvPr/>
        </p:nvPicPr>
        <p:blipFill>
          <a:blip r:embed="rId1"/>
          <a:stretch/>
        </p:blipFill>
        <p:spPr>
          <a:xfrm>
            <a:off x="0" y="2160"/>
            <a:ext cx="7556040" cy="106884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65" name="object 2"/>
          <p:cNvSpPr/>
          <p:nvPr/>
        </p:nvSpPr>
        <p:spPr>
          <a:xfrm>
            <a:off x="1342440" y="322560"/>
            <a:ext cx="583200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algn="ctr" defTabSz="914400">
              <a:lnSpc>
                <a:spcPct val="100000"/>
              </a:lnSpc>
            </a:pPr>
            <a:r>
              <a:rPr b="1" lang="ru-RU" sz="1600" strike="noStrike" u="none">
                <a:solidFill>
                  <a:srgbClr val="ff3300"/>
                </a:solidFill>
                <a:uFillTx/>
                <a:latin typeface="Georgia"/>
              </a:rPr>
              <a:t>Лица, добровольно вступающие в правоотношения по обязательному пенсионному страхованию в целях уплаты страховых взносов</a:t>
            </a: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66" name="object 3"/>
          <p:cNvSpPr/>
          <p:nvPr/>
        </p:nvSpPr>
        <p:spPr>
          <a:xfrm>
            <a:off x="707400" y="1689120"/>
            <a:ext cx="6504120" cy="8124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05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05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Вступление в правоотношения по обязательному пенсионному страхованию и прекращение правоотношений по обязательному пенсионному страхованию осуществляются путем подачи заявления в территориальный орган СФР по месту жительства.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Правила подачи заявления о добровольном вступлении в правоотношения по ОПС и заявления о прекращении правоотношений по ОПС утверждены приказом Минтруда России от 31.05.2017 № 462н.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Регистрация осуществляется в территориальном органе СФР при личном обращении, либо сервисы СФР (сайт СФР, официальный интернет-портал государственных услуг), физические лица указанные в п.5 памятки в том числе, через мобильное приложение «Мой налог».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chemeClr val="dk1"/>
                </a:solidFill>
                <a:uFillTx/>
                <a:latin typeface="Times New Roman"/>
              </a:rPr>
              <a:t> </a:t>
            </a:r>
            <a:r>
              <a:rPr b="1" lang="ru-RU" sz="1400" strike="noStrike" u="none">
                <a:solidFill>
                  <a:schemeClr val="dk1"/>
                </a:solidFill>
                <a:uFillTx/>
                <a:latin typeface="Times New Roman"/>
              </a:rPr>
              <a:t>Физическим лицам из числа адвокатов, являющихся получателями пенсии за выслугу лет или пенсии по инвалидности в соответствии с Законом № 4468-1-ФЗ при подаче Заявления о добровольном вступлении в правоотношения по ОПС необходимо подтвердить факт получения указанных выплат путем предоставления копии пенсионного удостоверения.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chemeClr val="dk1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chemeClr val="dk1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chemeClr val="dk1"/>
                </a:solidFill>
                <a:uFillTx/>
                <a:latin typeface="Times New Roman"/>
              </a:rPr>
              <a:t>В случае, если в пенсионном удостоверении не указано, что пенсия за выслугу лет или по инвалидности назначена в соответствии с Законом № 4468-1-ФЗ, то дополнительно предоставляется Справка из федерального ведомства, осуществляющего его пенсионное обеспечение, о подтверждении факта назначения пенсии в соответствии с Законом № 4468-1-ФЗ. 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Лица, имеющие право на добровольное вступление в правоотношения по обязательному пенсионному страхованию по нескольким основаниям из числа перечисленных в п. 1 ст. 29 Закона № 167-ФЗ, вправе добровольно вступить в правоотношения по обязательному пенсионному страхованию по каждому из оснований.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         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 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Лица, имеющие право на добровольное вступление в правоотношения по обязательному пенсионному страхованию осуществляют уплату страховых взносов на казначейские счета, открытые СФР в Федеральном казначействе, с применением КБК, предназначенных для учета страховых взносов, уплаченных в добровольном порядке.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6" descr=""/>
          <p:cNvPicPr/>
          <p:nvPr/>
        </p:nvPicPr>
        <p:blipFill>
          <a:blip r:embed="rId1"/>
          <a:stretch/>
        </p:blipFill>
        <p:spPr>
          <a:xfrm>
            <a:off x="0" y="2160"/>
            <a:ext cx="7556040" cy="106884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68" name="object 2"/>
          <p:cNvSpPr/>
          <p:nvPr/>
        </p:nvSpPr>
        <p:spPr>
          <a:xfrm>
            <a:off x="1342440" y="322560"/>
            <a:ext cx="5832000" cy="49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algn="ctr" defTabSz="914400">
              <a:lnSpc>
                <a:spcPct val="100000"/>
              </a:lnSpc>
            </a:pPr>
            <a:r>
              <a:rPr b="1" lang="ru-RU" sz="1600" strike="noStrike" u="none">
                <a:solidFill>
                  <a:srgbClr val="ff3300"/>
                </a:solidFill>
                <a:uFillTx/>
                <a:latin typeface="Georgia"/>
              </a:rPr>
              <a:t>Размер страховых взносов по обязательному пенсионному страхованию на 2026 год</a:t>
            </a: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69" name="object 3"/>
          <p:cNvSpPr/>
          <p:nvPr/>
        </p:nvSpPr>
        <p:spPr>
          <a:xfrm>
            <a:off x="707400" y="2059920"/>
            <a:ext cx="6504120" cy="81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05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r>
              <a:rPr b="1" lang="ru-RU" sz="1050" strike="noStrike" u="none">
                <a:solidFill>
                  <a:srgbClr val="000000"/>
                </a:solidFill>
                <a:uFillTx/>
                <a:latin typeface="Times New Roman"/>
              </a:rPr>
              <a:t>	</a:t>
            </a:r>
            <a:endParaRPr b="0" lang="ru-RU" sz="105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600" strike="noStrike" u="sng">
                <a:solidFill>
                  <a:srgbClr val="262699"/>
                </a:solidFill>
                <a:uFillTx/>
                <a:latin typeface="Georgia"/>
              </a:rPr>
              <a:t>Минимальный размер  страховых взносов </a:t>
            </a:r>
            <a:r>
              <a:rPr b="1" lang="ru-RU" sz="1600" strike="noStrike" u="none">
                <a:solidFill>
                  <a:srgbClr val="000000"/>
                </a:solidFill>
                <a:uFillTx/>
                <a:latin typeface="Times New Roman"/>
              </a:rPr>
              <a:t>рассчитывается как произведение минимального размера оплаты труда, установленного на начало финансового года за который уплачиваются страховые взносы, и тарифа страховых взносов в Социальный фонд Российской Федерации 22% увеличенное в 12 раз –</a:t>
            </a: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en-US" sz="1600" strike="noStrike" u="none">
                <a:solidFill>
                  <a:srgbClr val="ff0000"/>
                </a:solidFill>
                <a:uFillTx/>
                <a:latin typeface="Times New Roman"/>
              </a:rPr>
              <a:t>27 093 </a:t>
            </a:r>
            <a:r>
              <a:rPr b="1" lang="ru-RU" sz="1600" strike="noStrike" u="none">
                <a:solidFill>
                  <a:srgbClr val="ff0000"/>
                </a:solidFill>
                <a:uFillTx/>
                <a:latin typeface="Times New Roman"/>
              </a:rPr>
              <a:t>х 22% х 12 = </a:t>
            </a:r>
            <a:r>
              <a:rPr b="1" lang="en-US" sz="1600" strike="noStrike" u="none">
                <a:solidFill>
                  <a:srgbClr val="ff0000"/>
                </a:solidFill>
                <a:uFillTx/>
                <a:latin typeface="Times New Roman"/>
              </a:rPr>
              <a:t>71 525,52 </a:t>
            </a:r>
            <a:r>
              <a:rPr b="1" lang="ru-RU" sz="1600" strike="noStrike" u="none">
                <a:solidFill>
                  <a:srgbClr val="ff0000"/>
                </a:solidFill>
                <a:uFillTx/>
                <a:latin typeface="Times New Roman"/>
              </a:rPr>
              <a:t>рублей.</a:t>
            </a: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600" strike="noStrike" u="none">
                <a:solidFill>
                  <a:srgbClr val="000000"/>
                </a:solidFill>
                <a:uFillTx/>
                <a:latin typeface="Times New Roman"/>
              </a:rPr>
              <a:t>       </a:t>
            </a: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600" strike="noStrike" u="none">
                <a:solidFill>
                  <a:srgbClr val="000000"/>
                </a:solidFill>
                <a:uFillTx/>
                <a:latin typeface="Times New Roman"/>
              </a:rPr>
              <a:t>   </a:t>
            </a:r>
            <a:r>
              <a:rPr b="1" lang="ru-RU" sz="1600" strike="noStrike" u="sng">
                <a:solidFill>
                  <a:srgbClr val="262699"/>
                </a:solidFill>
                <a:uFillTx/>
                <a:latin typeface="Georgia"/>
              </a:rPr>
              <a:t>Максимальный размер страховых взносов </a:t>
            </a:r>
            <a:r>
              <a:rPr b="1" lang="ru-RU" sz="1600" strike="noStrike" u="none">
                <a:solidFill>
                  <a:srgbClr val="000000"/>
                </a:solidFill>
                <a:uFillTx/>
                <a:latin typeface="Times New Roman"/>
              </a:rPr>
              <a:t>рассчитывается как произведение восьмикратного минимального размера оплаты труда, установленного на начало финансового года за который уплачиваются страховые взносы и тарифа страховых взносов в Социальный фонд Российской Федерации 22% увеличенное в 12 раз –</a:t>
            </a: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600" strike="noStrike" u="none">
                <a:solidFill>
                  <a:srgbClr val="ff0000"/>
                </a:solidFill>
                <a:uFillTx/>
                <a:latin typeface="Times New Roman"/>
              </a:rPr>
              <a:t>(</a:t>
            </a:r>
            <a:r>
              <a:rPr b="1" lang="en-US" sz="1600" strike="noStrike" u="none">
                <a:solidFill>
                  <a:srgbClr val="ff0000"/>
                </a:solidFill>
                <a:uFillTx/>
                <a:latin typeface="Times New Roman"/>
              </a:rPr>
              <a:t>27 093</a:t>
            </a:r>
            <a:r>
              <a:rPr b="1" lang="ru-RU" sz="1600" strike="noStrike" u="none">
                <a:solidFill>
                  <a:srgbClr val="ff0000"/>
                </a:solidFill>
                <a:uFillTx/>
                <a:latin typeface="Times New Roman"/>
              </a:rPr>
              <a:t> х 8) х 22% х 12 = </a:t>
            </a:r>
            <a:r>
              <a:rPr b="1" lang="en-US" sz="1600" strike="noStrike" u="none">
                <a:solidFill>
                  <a:srgbClr val="ff0000"/>
                </a:solidFill>
                <a:uFillTx/>
                <a:latin typeface="Times New Roman"/>
              </a:rPr>
              <a:t>572 204</a:t>
            </a:r>
            <a:r>
              <a:rPr b="1" lang="ru-RU" sz="1600" strike="noStrike" u="none">
                <a:solidFill>
                  <a:srgbClr val="ff0000"/>
                </a:solidFill>
                <a:uFillTx/>
                <a:latin typeface="Times New Roman"/>
              </a:rPr>
              <a:t>,</a:t>
            </a:r>
            <a:r>
              <a:rPr b="1" lang="en-US" sz="1600" strike="noStrike" u="none">
                <a:solidFill>
                  <a:srgbClr val="ff0000"/>
                </a:solidFill>
                <a:uFillTx/>
                <a:latin typeface="Times New Roman"/>
              </a:rPr>
              <a:t>16</a:t>
            </a:r>
            <a:r>
              <a:rPr b="1" lang="ru-RU" sz="1600" strike="noStrike" u="none">
                <a:solidFill>
                  <a:srgbClr val="ff0000"/>
                </a:solidFill>
                <a:uFillTx/>
                <a:latin typeface="Times New Roman"/>
              </a:rPr>
              <a:t> </a:t>
            </a:r>
            <a:r>
              <a:rPr b="1" lang="en-US" sz="1600" strike="noStrike" u="none">
                <a:solidFill>
                  <a:srgbClr val="ff0000"/>
                </a:solidFill>
                <a:uFillTx/>
                <a:latin typeface="Times New Roman"/>
              </a:rPr>
              <a:t> </a:t>
            </a:r>
            <a:r>
              <a:rPr b="1" lang="ru-RU" sz="1600" strike="noStrike" u="none">
                <a:solidFill>
                  <a:srgbClr val="ff0000"/>
                </a:solidFill>
                <a:uFillTx/>
                <a:latin typeface="Times New Roman"/>
              </a:rPr>
              <a:t>рублей.</a:t>
            </a: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600" strike="noStrike" u="none">
                <a:solidFill>
                  <a:srgbClr val="000000"/>
                </a:solidFill>
                <a:uFillTx/>
                <a:latin typeface="Times New Roman"/>
              </a:rPr>
              <a:t>Стоимость одного балла ИПК в 202</a:t>
            </a:r>
            <a:r>
              <a:rPr b="1" lang="en-US" sz="1600" strike="noStrike" u="none">
                <a:solidFill>
                  <a:srgbClr val="000000"/>
                </a:solidFill>
                <a:uFillTx/>
                <a:latin typeface="Times New Roman"/>
              </a:rPr>
              <a:t>6</a:t>
            </a:r>
            <a:r>
              <a:rPr b="1" lang="ru-RU" sz="1600" strike="noStrike" u="none">
                <a:solidFill>
                  <a:srgbClr val="000000"/>
                </a:solidFill>
                <a:uFillTx/>
                <a:latin typeface="Times New Roman"/>
              </a:rPr>
              <a:t> году составляет 65</a:t>
            </a:r>
            <a:r>
              <a:rPr b="1" lang="en-US" sz="1600" strike="noStrike" u="none">
                <a:solidFill>
                  <a:srgbClr val="000000"/>
                </a:solidFill>
                <a:uFillTx/>
                <a:latin typeface="Times New Roman"/>
              </a:rPr>
              <a:t> </a:t>
            </a:r>
            <a:r>
              <a:rPr b="1" lang="ru-RU" sz="1600" strike="noStrike" u="none">
                <a:solidFill>
                  <a:srgbClr val="000000"/>
                </a:solidFill>
                <a:uFillTx/>
                <a:latin typeface="Times New Roman"/>
              </a:rPr>
              <a:t>617,47</a:t>
            </a:r>
            <a:r>
              <a:rPr b="1" lang="en-US" sz="1600" strike="noStrike" u="none">
                <a:solidFill>
                  <a:srgbClr val="000000"/>
                </a:solidFill>
                <a:uFillTx/>
                <a:latin typeface="Times New Roman"/>
              </a:rPr>
              <a:t> </a:t>
            </a:r>
            <a:r>
              <a:rPr b="1" lang="ru-RU" sz="1600" strike="noStrike" u="none">
                <a:solidFill>
                  <a:srgbClr val="000000"/>
                </a:solidFill>
                <a:uFillTx/>
                <a:latin typeface="Times New Roman"/>
              </a:rPr>
              <a:t>руб., </a:t>
            </a: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600" strike="noStrike" u="none">
                <a:solidFill>
                  <a:srgbClr val="000000"/>
                </a:solidFill>
                <a:uFillTx/>
                <a:latin typeface="Times New Roman"/>
              </a:rPr>
              <a:t>при этом минимальный период нахождения в добровольных правоотношениях по обязательному пенсионному страхованию для учета суммы покупки в 1 балл ИПК составляет не менее 4</a:t>
            </a:r>
            <a:r>
              <a:rPr b="1" lang="en-US" sz="1600" strike="noStrike" u="none">
                <a:solidFill>
                  <a:srgbClr val="000000"/>
                </a:solidFill>
                <a:uFillTx/>
                <a:latin typeface="Times New Roman"/>
              </a:rPr>
              <a:t>2</a:t>
            </a:r>
            <a:r>
              <a:rPr b="1" lang="ru-RU" sz="1600" strike="noStrike" u="none">
                <a:solidFill>
                  <a:srgbClr val="000000"/>
                </a:solidFill>
                <a:uFillTx/>
                <a:latin typeface="Times New Roman"/>
              </a:rPr>
              <a:t> дней.</a:t>
            </a: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600" strike="noStrike" u="none">
                <a:solidFill>
                  <a:srgbClr val="ff0000"/>
                </a:solidFill>
                <a:uFillTx/>
                <a:latin typeface="Times New Roman"/>
              </a:rPr>
              <a:t>Важно: Уплата страховых взносов может быть произведена только в период нахождения на регистрационном учете в качестве плательщика добровольных страховых взносов.</a:t>
            </a: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algn="l" pos="0"/>
                <a:tab algn="l" pos="44784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Picture 6" descr=""/>
          <p:cNvPicPr/>
          <p:nvPr/>
        </p:nvPicPr>
        <p:blipFill>
          <a:blip r:embed="rId1"/>
          <a:stretch/>
        </p:blipFill>
        <p:spPr>
          <a:xfrm>
            <a:off x="0" y="525240"/>
            <a:ext cx="7556040" cy="106884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71" name="object 2"/>
          <p:cNvSpPr/>
          <p:nvPr/>
        </p:nvSpPr>
        <p:spPr>
          <a:xfrm>
            <a:off x="1342440" y="322560"/>
            <a:ext cx="5832000" cy="255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algn="ctr" defTabSz="914400">
              <a:lnSpc>
                <a:spcPct val="100000"/>
              </a:lnSpc>
            </a:pPr>
            <a:r>
              <a:rPr b="1" lang="ru-RU" sz="1600" strike="noStrike" u="none">
                <a:solidFill>
                  <a:srgbClr val="ff0000"/>
                </a:solidFill>
                <a:uFillTx/>
                <a:latin typeface="Georgia"/>
              </a:rPr>
              <a:t>Реквизиты для уплаты:</a:t>
            </a: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72" name="object 3"/>
          <p:cNvSpPr/>
          <p:nvPr/>
        </p:nvSpPr>
        <p:spPr>
          <a:xfrm>
            <a:off x="707400" y="2059920"/>
            <a:ext cx="6504120" cy="364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algn="just" defTabSz="914400">
              <a:lnSpc>
                <a:spcPct val="100000"/>
              </a:lnSpc>
              <a:tabLst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БАНК ПОЛУЧАТЕЛЯ</a:t>
            </a: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: </a:t>
            </a:r>
            <a:r>
              <a:rPr b="0" lang="ru-RU" sz="1400" strike="noStrike" u="none">
                <a:solidFill>
                  <a:schemeClr val="dk1"/>
                </a:solidFill>
                <a:uFillTx/>
                <a:latin typeface="Times New Roman"/>
              </a:rPr>
              <a:t>ОКЦ № 4 ДГУ Банка России // УФК по Камчатскому краю, г Петропавловск-Камчатский</a:t>
            </a: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;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БИК: </a:t>
            </a: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013002402;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ПОЛУЧАТЕЛЬ: </a:t>
            </a: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УФК по Камчатскому краю (ОСФР по Камчатскому краю, л/с 04384Ф38010);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ИНН:</a:t>
            </a: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 4101121182;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Р./СЧ.№: </a:t>
            </a: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03100643000000013800;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КПП: </a:t>
            </a: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410101001;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ОКТМО: </a:t>
            </a:r>
            <a:r>
              <a:rPr b="0" lang="ru-RU" sz="1400" strike="noStrike" u="none">
                <a:solidFill>
                  <a:srgbClr val="7030a0"/>
                </a:solidFill>
                <a:uFillTx/>
                <a:latin typeface="Times New Roman"/>
              </a:rPr>
              <a:t>указывается код ОКТМО территориального органа CФР по месту регистрации плательщика страховых взносов</a:t>
            </a: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;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КОРР./СЧ.№: </a:t>
            </a: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40102810945370000031;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КБК: </a:t>
            </a:r>
            <a:r>
              <a:rPr b="0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79710205000061000160.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            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Срок уплаты не позднее 31 декабря текущего календарного года. 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            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  <a:tabLst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840"/>
                <a:tab algn="l" pos="6288120"/>
                <a:tab algn="l" pos="6737400"/>
                <a:tab algn="l" pos="7186680"/>
                <a:tab algn="l" pos="7635960"/>
                <a:tab algn="l" pos="8085240"/>
                <a:tab algn="l" pos="8534520"/>
                <a:tab algn="l" pos="8983800"/>
              </a:tabLst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Платежи можно осуществлять как однократным платежом в полном размере в конце текущего календарного года, так и с разбивкой суммы по месяцам.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Picture 6" descr=""/>
          <p:cNvPicPr/>
          <p:nvPr/>
        </p:nvPicPr>
        <p:blipFill>
          <a:blip r:embed="rId1"/>
          <a:stretch/>
        </p:blipFill>
        <p:spPr>
          <a:xfrm>
            <a:off x="0" y="2160"/>
            <a:ext cx="7556040" cy="106884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74" name="object 2"/>
          <p:cNvSpPr/>
          <p:nvPr/>
        </p:nvSpPr>
        <p:spPr>
          <a:xfrm>
            <a:off x="1342440" y="322560"/>
            <a:ext cx="5832000" cy="255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algn="ctr" defTabSz="914400">
              <a:lnSpc>
                <a:spcPct val="100000"/>
              </a:lnSpc>
            </a:pPr>
            <a:r>
              <a:rPr b="1" lang="ru-RU" sz="1600" strike="noStrike" u="none">
                <a:solidFill>
                  <a:srgbClr val="ff3300"/>
                </a:solidFill>
                <a:uFillTx/>
                <a:latin typeface="Georgia"/>
              </a:rPr>
              <a:t>Расчетный период, засчитываемый в страховой стаж</a:t>
            </a: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75" name="object 3"/>
          <p:cNvSpPr/>
          <p:nvPr/>
        </p:nvSpPr>
        <p:spPr>
          <a:xfrm>
            <a:off x="707400" y="2059920"/>
            <a:ext cx="6504120" cy="598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indent="-216000" algn="just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Расчетным периодом по страховым взносам признается календарный год. 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indent="-216000" algn="just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1" lang="ru-RU" sz="1400" strike="noStrike" u="none">
                <a:solidFill>
                  <a:schemeClr val="dk1"/>
                </a:solidFill>
                <a:uFillTx/>
                <a:latin typeface="Times New Roman"/>
              </a:rPr>
              <a:t>Расчетный период начинается со дня подачи заявления в территориальный орган СФР и заканчивается в день подачи соответствующего заявления в территориальный орган СФР.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indent="-216000" algn="just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Если заявление о добровольном вступлении в правоотношения (о прекращении правоотношений) по обязательному пенсионному страхованию подано в течение расчетного периода, размер страховых взносов, подлежащих уплате за этот расчетный период, определяется пропорционально количеству календарных месяцев, в которых лицо состояло в правоотношениях по обязательному пенсионному страхованию. За неполный месяц размер страховых взносов определяется пропорционально количеству календарных дней этого месяца.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indent="-216000" algn="just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Лица, уплачивающие страховые взносы в фиксированном размере в соответствии со ст. 430 Налогового кодекса РФ: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indent="-216000" algn="just" defTabSz="914400">
              <a:lnSpc>
                <a:spcPct val="100000"/>
              </a:lnSpc>
              <a:buClr>
                <a:srgbClr val="000000"/>
              </a:buClr>
              <a:buFont typeface="Arial"/>
              <a:buChar char="-"/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если общая сумма уплаченных страховых взносов в течение календарного года составляет не менее фиксированного размера страхового взноса на ОПС, в страховой стаж засчитывается период, равный соответствующему расчетному периоду;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indent="-216000" algn="just" defTabSz="914400">
              <a:lnSpc>
                <a:spcPct val="100000"/>
              </a:lnSpc>
              <a:buClr>
                <a:srgbClr val="000000"/>
              </a:buClr>
              <a:buFont typeface="Arial"/>
              <a:buChar char="-"/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если общая сумма уплаченных страховых взносов в течение календарного года составляет менее фиксированного размера страхового взноса на ОПС, в страховой стаж засчитывается период, определяемый пропорционально уплаченным страховым взносам, но не более продолжительности соответствующего расчетного периода.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Picture 6" descr=""/>
          <p:cNvPicPr/>
          <p:nvPr/>
        </p:nvPicPr>
        <p:blipFill>
          <a:blip r:embed="rId1"/>
          <a:stretch/>
        </p:blipFill>
        <p:spPr>
          <a:xfrm>
            <a:off x="0" y="2160"/>
            <a:ext cx="7556040" cy="106884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77" name="object 2"/>
          <p:cNvSpPr/>
          <p:nvPr/>
        </p:nvSpPr>
        <p:spPr>
          <a:xfrm>
            <a:off x="1342440" y="322560"/>
            <a:ext cx="5832000" cy="255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algn="ctr" defTabSz="914400">
              <a:lnSpc>
                <a:spcPct val="100000"/>
              </a:lnSpc>
            </a:pPr>
            <a:r>
              <a:rPr b="1" lang="ru-RU" sz="1600" strike="noStrike" u="none">
                <a:solidFill>
                  <a:srgbClr val="ff3300"/>
                </a:solidFill>
                <a:uFillTx/>
                <a:latin typeface="Georgia"/>
              </a:rPr>
              <a:t>Расчетный период, засчитываемый в страховой стаж</a:t>
            </a:r>
            <a:endParaRPr b="0" lang="ru-RU" sz="16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78" name="object 3"/>
          <p:cNvSpPr/>
          <p:nvPr/>
        </p:nvSpPr>
        <p:spPr>
          <a:xfrm>
            <a:off x="707400" y="2059920"/>
            <a:ext cx="6504120" cy="406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indent="-216000" algn="just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1" lang="ru-RU" sz="1400" strike="noStrike" u="none">
                <a:solidFill>
                  <a:schemeClr val="dk1"/>
                </a:solidFill>
                <a:uFillTx/>
                <a:latin typeface="Times New Roman"/>
              </a:rPr>
              <a:t>Периоды уплаты страховых взносов лицами, вступившими в добровольные правоотношения, засчитываются </a:t>
            </a:r>
            <a:r>
              <a:rPr b="1" lang="ru-RU" sz="1400" strike="noStrike" u="sng">
                <a:solidFill>
                  <a:schemeClr val="dk1"/>
                </a:solidFill>
                <a:uFillTx/>
                <a:latin typeface="Times New Roman"/>
              </a:rPr>
              <a:t>в страховой стаж, </a:t>
            </a:r>
            <a:r>
              <a:rPr b="1" lang="ru-RU" sz="1400" strike="noStrike" u="none">
                <a:solidFill>
                  <a:schemeClr val="dk1"/>
                </a:solidFill>
                <a:uFillTx/>
                <a:latin typeface="Times New Roman"/>
              </a:rPr>
              <a:t>но он не может составлять более половины стажа, требуемого для назначения страховой пенсии по старости. (пп. 8 п.5 ст 29 Федерального закона 167-ФЗ)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indent="-216000" algn="just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Уплата (включая доплату) за предшествующие периоды по страхователям, добровольно вступившим в правоотношения по обязательному пенсионному страхованию, законодательством не предусмотрена.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indent="-216000" algn="just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Размер страховых взносов, подлежащих уплате за расчетный период, страхователь рассчитывает </a:t>
            </a:r>
            <a:r>
              <a:rPr b="1" lang="ru-RU" sz="1400" strike="noStrike" u="sng">
                <a:solidFill>
                  <a:srgbClr val="000000"/>
                </a:solidFill>
                <a:uFillTx/>
                <a:latin typeface="Times New Roman"/>
              </a:rPr>
              <a:t>самостоятельно</a:t>
            </a: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.  (пп. 5 п.5 ст. </a:t>
            </a:r>
            <a:r>
              <a:rPr b="1" lang="ru-RU" sz="1400" strike="noStrike" u="none">
                <a:solidFill>
                  <a:schemeClr val="dk1"/>
                </a:solidFill>
                <a:uFillTx/>
                <a:latin typeface="Times New Roman"/>
              </a:rPr>
              <a:t>29 Федерального закона 167-ФЗ)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indent="-216000" algn="just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1" lang="ru-RU" sz="1400" strike="noStrike" u="none">
                <a:solidFill>
                  <a:srgbClr val="000000"/>
                </a:solidFill>
                <a:uFillTx/>
                <a:latin typeface="Times New Roman"/>
              </a:rPr>
              <a:t>Для расчета суммы добровольных страховых взносов, необходимой для приобретения недостающих ИПК и стажа,  можно воспользоваться электронным сервисом, расположенном на сайте СФР по адресу: https://es.pfrf.ru/ipkStazh/.</a:t>
            </a: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914400">
              <a:lnSpc>
                <a:spcPct val="100000"/>
              </a:lnSpc>
            </a:pPr>
            <a:endParaRPr b="0" lang="ru-RU" sz="1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1831</TotalTime>
  <Application>LibreOffice/24.8.7.2$Linux_X86_64 LibreOffice_project/480$Build-2</Application>
  <AppVersion>15.0000</AppVersion>
  <Words>482</Words>
  <Paragraphs>87</Paragraphs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2022-03-09T10:41:17Z</dcterms:created>
  <dc:creator>Колтыпина Галина Алексеевна</dc:creator>
  <dc:description/>
  <dc:language>ru-RU</dc:language>
  <cp:lastModifiedBy/>
  <cp:lastPrinted>2025-12-24T03:05:49Z</cp:lastPrinted>
  <dcterms:modified xsi:type="dcterms:W3CDTF">2026-01-26T17:48:13Z</dcterms:modified>
  <cp:revision>29</cp:revision>
  <dc:subject/>
  <dc:title>PowerPoint Presentation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2022-03-09T00:00:00Z</vt:filetime>
  </property>
  <property fmtid="{D5CDD505-2E9C-101B-9397-08002B2CF9AE}" pid="3" name="Creator">
    <vt:lpwstr>Adobe InDesign 16.1 (Macintosh)</vt:lpwstr>
  </property>
  <property fmtid="{D5CDD505-2E9C-101B-9397-08002B2CF9AE}" pid="4" name="LastSaved">
    <vt:filetime>2022-03-09T00:00:00Z</vt:filetime>
  </property>
  <property fmtid="{D5CDD505-2E9C-101B-9397-08002B2CF9AE}" pid="5" name="PresentationFormat">
    <vt:lpwstr>Произвольный</vt:lpwstr>
  </property>
  <property fmtid="{D5CDD505-2E9C-101B-9397-08002B2CF9AE}" pid="6" name="Slides">
    <vt:i4>6</vt:i4>
  </property>
</Properties>
</file>