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</p:sldMasterIdLst>
  <p:sldIdLst>
    <p:sldId id="256" r:id="rId7"/>
    <p:sldId id="257" r:id="rId8"/>
    <p:sldId id="258" r:id="rId9"/>
    <p:sldId id="259" r:id="rId10"/>
    <p:sldId id="260" r:id="rId11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AB9DA1-8099-488B-8CE3-CE117E5FA2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AC2177E-56C0-457C-9F0F-63094A50187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9CCB01C-940A-4B6B-9703-9BB3EF7389E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5827DCE6-2DB7-46CD-BBD2-F98111E33EF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E7DF0A5F-5537-4655-8A6B-6E70C3D2824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DD2EB216-6204-4072-8FD3-871E6C08AED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115200" y="1116000"/>
            <a:ext cx="7344000" cy="34632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46320"/>
              <a:gd name="textAreaBottom" fmla="*/ 346680 h 346320"/>
            </a:gdLst>
            <a:ahLst/>
            <a:rect l="textAreaLeft" t="textAreaTop" r="textAreaRight" b="textAreaBottom"/>
            <a:pathLst>
              <a:path w="7344409" h="346709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bg object 17"/>
          <p:cNvSpPr/>
          <p:nvPr/>
        </p:nvSpPr>
        <p:spPr>
          <a:xfrm>
            <a:off x="115200" y="118800"/>
            <a:ext cx="302400" cy="9944280"/>
          </a:xfrm>
          <a:custGeom>
            <a:avLst/>
            <a:gdLst>
              <a:gd name="textAreaLeft" fmla="*/ 0 w 302400"/>
              <a:gd name="textAreaRight" fmla="*/ 302760 w 302400"/>
              <a:gd name="textAreaTop" fmla="*/ 0 h 9944280"/>
              <a:gd name="textAreaBottom" fmla="*/ 9944640 h 9944280"/>
            </a:gdLst>
            <a:ahLst/>
            <a:rect l="textAreaLeft" t="textAreaTop" r="textAreaRight" b="textAreaBottom"/>
            <a:pathLst>
              <a:path w="302895" h="9944735">
                <a:moveTo>
                  <a:pt x="302399" y="1343393"/>
                </a:moveTo>
                <a:lnTo>
                  <a:pt x="0" y="1343393"/>
                </a:lnTo>
                <a:lnTo>
                  <a:pt x="0" y="9944151"/>
                </a:lnTo>
                <a:lnTo>
                  <a:pt x="302399" y="9944151"/>
                </a:lnTo>
                <a:lnTo>
                  <a:pt x="302399" y="1343393"/>
                </a:lnTo>
                <a:close/>
              </a:path>
              <a:path w="302895" h="9944735">
                <a:moveTo>
                  <a:pt x="302399" y="0"/>
                </a:moveTo>
                <a:lnTo>
                  <a:pt x="0" y="0"/>
                </a:lnTo>
                <a:lnTo>
                  <a:pt x="0" y="997102"/>
                </a:lnTo>
                <a:lnTo>
                  <a:pt x="302399" y="997102"/>
                </a:lnTo>
                <a:lnTo>
                  <a:pt x="302399" y="0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" name="bg object 18"/>
          <p:cNvSpPr/>
          <p:nvPr/>
        </p:nvSpPr>
        <p:spPr>
          <a:xfrm>
            <a:off x="115200" y="10063080"/>
            <a:ext cx="7344000" cy="52668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526680"/>
              <a:gd name="textAreaBottom" fmla="*/ 527040 h 526680"/>
            </a:gdLst>
            <a:ahLst/>
            <a:rect l="textAreaLeft" t="textAreaTop" r="textAreaRight" b="textAreaBottom"/>
            <a:pathLst>
              <a:path w="7344409" h="527050">
                <a:moveTo>
                  <a:pt x="7344003" y="0"/>
                </a:moveTo>
                <a:lnTo>
                  <a:pt x="0" y="0"/>
                </a:lnTo>
                <a:lnTo>
                  <a:pt x="0" y="526453"/>
                </a:lnTo>
                <a:lnTo>
                  <a:pt x="7344003" y="526453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3" name="bg object 19" descr=""/>
          <p:cNvPicPr/>
          <p:nvPr/>
        </p:nvPicPr>
        <p:blipFill>
          <a:blip r:embed="rId2"/>
          <a:stretch/>
        </p:blipFill>
        <p:spPr>
          <a:xfrm>
            <a:off x="745200" y="375120"/>
            <a:ext cx="434520" cy="44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bg object 20"/>
          <p:cNvSpPr/>
          <p:nvPr/>
        </p:nvSpPr>
        <p:spPr>
          <a:xfrm>
            <a:off x="5962320" y="10255320"/>
            <a:ext cx="1265760" cy="176760"/>
          </a:xfrm>
          <a:custGeom>
            <a:avLst/>
            <a:gdLst>
              <a:gd name="textAreaLeft" fmla="*/ 0 w 1265760"/>
              <a:gd name="textAreaRight" fmla="*/ 1266120 w 1265760"/>
              <a:gd name="textAreaTop" fmla="*/ 0 h 176760"/>
              <a:gd name="textAreaBottom" fmla="*/ 177120 h 176760"/>
            </a:gdLst>
            <a:ahLst/>
            <a:rect l="textAreaLeft" t="textAreaTop" r="textAreaRight" b="textAreaBottom"/>
            <a:pathLst>
              <a:path w="1266190" h="177165">
                <a:moveTo>
                  <a:pt x="42418" y="1523"/>
                </a:moveTo>
                <a:lnTo>
                  <a:pt x="29789" y="1789"/>
                </a:lnTo>
                <a:lnTo>
                  <a:pt x="18542" y="2508"/>
                </a:lnTo>
                <a:lnTo>
                  <a:pt x="8628" y="3559"/>
                </a:lnTo>
                <a:lnTo>
                  <a:pt x="0" y="4825"/>
                </a:lnTo>
                <a:lnTo>
                  <a:pt x="0" y="173989"/>
                </a:lnTo>
                <a:lnTo>
                  <a:pt x="22098" y="173989"/>
                </a:lnTo>
                <a:lnTo>
                  <a:pt x="22098" y="105409"/>
                </a:lnTo>
                <a:lnTo>
                  <a:pt x="56873" y="105409"/>
                </a:lnTo>
                <a:lnTo>
                  <a:pt x="69754" y="102203"/>
                </a:lnTo>
                <a:lnTo>
                  <a:pt x="82133" y="96325"/>
                </a:lnTo>
                <a:lnTo>
                  <a:pt x="90952" y="89153"/>
                </a:lnTo>
                <a:lnTo>
                  <a:pt x="33020" y="89153"/>
                </a:lnTo>
                <a:lnTo>
                  <a:pt x="26924" y="88645"/>
                </a:lnTo>
                <a:lnTo>
                  <a:pt x="22098" y="87375"/>
                </a:lnTo>
                <a:lnTo>
                  <a:pt x="22098" y="20827"/>
                </a:lnTo>
                <a:lnTo>
                  <a:pt x="25908" y="19811"/>
                </a:lnTo>
                <a:lnTo>
                  <a:pt x="33274" y="19049"/>
                </a:lnTo>
                <a:lnTo>
                  <a:pt x="93449" y="19049"/>
                </a:lnTo>
                <a:lnTo>
                  <a:pt x="90424" y="15747"/>
                </a:lnTo>
                <a:lnTo>
                  <a:pt x="81708" y="9667"/>
                </a:lnTo>
                <a:lnTo>
                  <a:pt x="70802" y="5206"/>
                </a:lnTo>
                <a:lnTo>
                  <a:pt x="57705" y="2460"/>
                </a:lnTo>
                <a:lnTo>
                  <a:pt x="42418" y="1523"/>
                </a:lnTo>
                <a:close/>
              </a:path>
              <a:path w="1266190" h="177165">
                <a:moveTo>
                  <a:pt x="56873" y="105409"/>
                </a:moveTo>
                <a:lnTo>
                  <a:pt x="22098" y="105409"/>
                </a:lnTo>
                <a:lnTo>
                  <a:pt x="27178" y="106679"/>
                </a:lnTo>
                <a:lnTo>
                  <a:pt x="33274" y="106933"/>
                </a:lnTo>
                <a:lnTo>
                  <a:pt x="39878" y="106933"/>
                </a:lnTo>
                <a:lnTo>
                  <a:pt x="55518" y="105747"/>
                </a:lnTo>
                <a:lnTo>
                  <a:pt x="56873" y="105409"/>
                </a:lnTo>
                <a:close/>
              </a:path>
              <a:path w="1266190" h="177165">
                <a:moveTo>
                  <a:pt x="93449" y="19049"/>
                </a:moveTo>
                <a:lnTo>
                  <a:pt x="42926" y="19049"/>
                </a:lnTo>
                <a:lnTo>
                  <a:pt x="59523" y="21109"/>
                </a:lnTo>
                <a:lnTo>
                  <a:pt x="72263" y="27336"/>
                </a:lnTo>
                <a:lnTo>
                  <a:pt x="80430" y="37802"/>
                </a:lnTo>
                <a:lnTo>
                  <a:pt x="83312" y="52577"/>
                </a:lnTo>
                <a:lnTo>
                  <a:pt x="80355" y="68258"/>
                </a:lnTo>
                <a:lnTo>
                  <a:pt x="71850" y="79724"/>
                </a:lnTo>
                <a:lnTo>
                  <a:pt x="58344" y="86760"/>
                </a:lnTo>
                <a:lnTo>
                  <a:pt x="40386" y="89153"/>
                </a:lnTo>
                <a:lnTo>
                  <a:pt x="90952" y="89153"/>
                </a:lnTo>
                <a:lnTo>
                  <a:pt x="105410" y="51561"/>
                </a:lnTo>
                <a:lnTo>
                  <a:pt x="104390" y="40679"/>
                </a:lnTo>
                <a:lnTo>
                  <a:pt x="101441" y="30987"/>
                </a:lnTo>
                <a:lnTo>
                  <a:pt x="96730" y="22629"/>
                </a:lnTo>
                <a:lnTo>
                  <a:pt x="93449" y="19049"/>
                </a:lnTo>
                <a:close/>
              </a:path>
              <a:path w="1266190" h="177165">
                <a:moveTo>
                  <a:pt x="232410" y="2793"/>
                </a:moveTo>
                <a:lnTo>
                  <a:pt x="140208" y="2793"/>
                </a:lnTo>
                <a:lnTo>
                  <a:pt x="140208" y="173989"/>
                </a:lnTo>
                <a:lnTo>
                  <a:pt x="162306" y="173989"/>
                </a:lnTo>
                <a:lnTo>
                  <a:pt x="162306" y="96519"/>
                </a:lnTo>
                <a:lnTo>
                  <a:pt x="227076" y="96519"/>
                </a:lnTo>
                <a:lnTo>
                  <a:pt x="227076" y="78231"/>
                </a:lnTo>
                <a:lnTo>
                  <a:pt x="162306" y="78231"/>
                </a:lnTo>
                <a:lnTo>
                  <a:pt x="162306" y="21335"/>
                </a:lnTo>
                <a:lnTo>
                  <a:pt x="232410" y="21335"/>
                </a:lnTo>
                <a:lnTo>
                  <a:pt x="232410" y="2793"/>
                </a:lnTo>
                <a:close/>
              </a:path>
              <a:path w="1266190" h="177165">
                <a:moveTo>
                  <a:pt x="311404" y="1523"/>
                </a:moveTo>
                <a:lnTo>
                  <a:pt x="299918" y="1758"/>
                </a:lnTo>
                <a:lnTo>
                  <a:pt x="288671" y="2444"/>
                </a:lnTo>
                <a:lnTo>
                  <a:pt x="278185" y="3559"/>
                </a:lnTo>
                <a:lnTo>
                  <a:pt x="268986" y="5079"/>
                </a:lnTo>
                <a:lnTo>
                  <a:pt x="268986" y="173989"/>
                </a:lnTo>
                <a:lnTo>
                  <a:pt x="291084" y="173989"/>
                </a:lnTo>
                <a:lnTo>
                  <a:pt x="291084" y="99821"/>
                </a:lnTo>
                <a:lnTo>
                  <a:pt x="353465" y="99821"/>
                </a:lnTo>
                <a:lnTo>
                  <a:pt x="351067" y="97281"/>
                </a:lnTo>
                <a:lnTo>
                  <a:pt x="342138" y="92455"/>
                </a:lnTo>
                <a:lnTo>
                  <a:pt x="342138" y="91693"/>
                </a:lnTo>
                <a:lnTo>
                  <a:pt x="354786" y="85474"/>
                </a:lnTo>
                <a:lnTo>
                  <a:pt x="357410" y="83057"/>
                </a:lnTo>
                <a:lnTo>
                  <a:pt x="291084" y="83057"/>
                </a:lnTo>
                <a:lnTo>
                  <a:pt x="291195" y="20542"/>
                </a:lnTo>
                <a:lnTo>
                  <a:pt x="294640" y="19557"/>
                </a:lnTo>
                <a:lnTo>
                  <a:pt x="302260" y="18541"/>
                </a:lnTo>
                <a:lnTo>
                  <a:pt x="363655" y="18541"/>
                </a:lnTo>
                <a:lnTo>
                  <a:pt x="360934" y="15493"/>
                </a:lnTo>
                <a:lnTo>
                  <a:pt x="352010" y="9239"/>
                </a:lnTo>
                <a:lnTo>
                  <a:pt x="341021" y="4889"/>
                </a:lnTo>
                <a:lnTo>
                  <a:pt x="327606" y="2349"/>
                </a:lnTo>
                <a:lnTo>
                  <a:pt x="311404" y="1523"/>
                </a:lnTo>
                <a:close/>
              </a:path>
              <a:path w="1266190" h="177165">
                <a:moveTo>
                  <a:pt x="353465" y="99821"/>
                </a:moveTo>
                <a:lnTo>
                  <a:pt x="311912" y="99821"/>
                </a:lnTo>
                <a:lnTo>
                  <a:pt x="325020" y="102020"/>
                </a:lnTo>
                <a:lnTo>
                  <a:pt x="334676" y="107886"/>
                </a:lnTo>
                <a:lnTo>
                  <a:pt x="341522" y="118038"/>
                </a:lnTo>
                <a:lnTo>
                  <a:pt x="346202" y="133095"/>
                </a:lnTo>
                <a:lnTo>
                  <a:pt x="349631" y="147808"/>
                </a:lnTo>
                <a:lnTo>
                  <a:pt x="352679" y="159734"/>
                </a:lnTo>
                <a:lnTo>
                  <a:pt x="355346" y="168564"/>
                </a:lnTo>
                <a:lnTo>
                  <a:pt x="357632" y="173989"/>
                </a:lnTo>
                <a:lnTo>
                  <a:pt x="380492" y="173989"/>
                </a:lnTo>
                <a:lnTo>
                  <a:pt x="377713" y="167219"/>
                </a:lnTo>
                <a:lnTo>
                  <a:pt x="374650" y="156971"/>
                </a:lnTo>
                <a:lnTo>
                  <a:pt x="371205" y="143486"/>
                </a:lnTo>
                <a:lnTo>
                  <a:pt x="367284" y="126999"/>
                </a:lnTo>
                <a:lnTo>
                  <a:pt x="363497" y="114744"/>
                </a:lnTo>
                <a:lnTo>
                  <a:pt x="358140" y="104774"/>
                </a:lnTo>
                <a:lnTo>
                  <a:pt x="353465" y="99821"/>
                </a:lnTo>
                <a:close/>
              </a:path>
              <a:path w="1266190" h="177165">
                <a:moveTo>
                  <a:pt x="363655" y="18541"/>
                </a:moveTo>
                <a:lnTo>
                  <a:pt x="312928" y="18541"/>
                </a:lnTo>
                <a:lnTo>
                  <a:pt x="328937" y="20542"/>
                </a:lnTo>
                <a:lnTo>
                  <a:pt x="341376" y="26352"/>
                </a:lnTo>
                <a:lnTo>
                  <a:pt x="349432" y="36258"/>
                </a:lnTo>
                <a:lnTo>
                  <a:pt x="352298" y="50545"/>
                </a:lnTo>
                <a:lnTo>
                  <a:pt x="349587" y="63877"/>
                </a:lnTo>
                <a:lnTo>
                  <a:pt x="341852" y="74136"/>
                </a:lnTo>
                <a:lnTo>
                  <a:pt x="329688" y="80728"/>
                </a:lnTo>
                <a:lnTo>
                  <a:pt x="313690" y="83057"/>
                </a:lnTo>
                <a:lnTo>
                  <a:pt x="357410" y="83057"/>
                </a:lnTo>
                <a:lnTo>
                  <a:pt x="365029" y="76041"/>
                </a:lnTo>
                <a:lnTo>
                  <a:pt x="371891" y="63511"/>
                </a:lnTo>
                <a:lnTo>
                  <a:pt x="374396" y="48005"/>
                </a:lnTo>
                <a:lnTo>
                  <a:pt x="373507" y="38425"/>
                </a:lnTo>
                <a:lnTo>
                  <a:pt x="370903" y="29654"/>
                </a:lnTo>
                <a:lnTo>
                  <a:pt x="366680" y="21931"/>
                </a:lnTo>
                <a:lnTo>
                  <a:pt x="363655" y="18541"/>
                </a:lnTo>
                <a:close/>
              </a:path>
              <a:path w="1266190" h="177165">
                <a:moveTo>
                  <a:pt x="426199" y="144779"/>
                </a:moveTo>
                <a:lnTo>
                  <a:pt x="408419" y="144779"/>
                </a:lnTo>
                <a:lnTo>
                  <a:pt x="402069" y="151383"/>
                </a:lnTo>
                <a:lnTo>
                  <a:pt x="402069" y="169925"/>
                </a:lnTo>
                <a:lnTo>
                  <a:pt x="408165" y="176783"/>
                </a:lnTo>
                <a:lnTo>
                  <a:pt x="426453" y="176783"/>
                </a:lnTo>
                <a:lnTo>
                  <a:pt x="432295" y="169925"/>
                </a:lnTo>
                <a:lnTo>
                  <a:pt x="432295" y="151383"/>
                </a:lnTo>
                <a:lnTo>
                  <a:pt x="426199" y="144779"/>
                </a:lnTo>
                <a:close/>
              </a:path>
              <a:path w="1266190" h="177165">
                <a:moveTo>
                  <a:pt x="545833" y="1015"/>
                </a:moveTo>
                <a:lnTo>
                  <a:pt x="507165" y="7647"/>
                </a:lnTo>
                <a:lnTo>
                  <a:pt x="478047" y="26066"/>
                </a:lnTo>
                <a:lnTo>
                  <a:pt x="459643" y="54058"/>
                </a:lnTo>
                <a:lnTo>
                  <a:pt x="453123" y="89407"/>
                </a:lnTo>
                <a:lnTo>
                  <a:pt x="454782" y="108620"/>
                </a:lnTo>
                <a:lnTo>
                  <a:pt x="476999" y="153161"/>
                </a:lnTo>
                <a:lnTo>
                  <a:pt x="522433" y="174486"/>
                </a:lnTo>
                <a:lnTo>
                  <a:pt x="541007" y="175767"/>
                </a:lnTo>
                <a:lnTo>
                  <a:pt x="557580" y="174799"/>
                </a:lnTo>
                <a:lnTo>
                  <a:pt x="572249" y="172402"/>
                </a:lnTo>
                <a:lnTo>
                  <a:pt x="584441" y="169338"/>
                </a:lnTo>
                <a:lnTo>
                  <a:pt x="593585" y="166369"/>
                </a:lnTo>
                <a:lnTo>
                  <a:pt x="593585" y="157479"/>
                </a:lnTo>
                <a:lnTo>
                  <a:pt x="542531" y="157479"/>
                </a:lnTo>
                <a:lnTo>
                  <a:pt x="515389" y="152792"/>
                </a:lnTo>
                <a:lnTo>
                  <a:pt x="494557" y="139223"/>
                </a:lnTo>
                <a:lnTo>
                  <a:pt x="481202" y="117510"/>
                </a:lnTo>
                <a:lnTo>
                  <a:pt x="476491" y="88391"/>
                </a:lnTo>
                <a:lnTo>
                  <a:pt x="481388" y="59527"/>
                </a:lnTo>
                <a:lnTo>
                  <a:pt x="495287" y="37877"/>
                </a:lnTo>
                <a:lnTo>
                  <a:pt x="516996" y="24276"/>
                </a:lnTo>
                <a:lnTo>
                  <a:pt x="545325" y="19557"/>
                </a:lnTo>
                <a:lnTo>
                  <a:pt x="585349" y="19557"/>
                </a:lnTo>
                <a:lnTo>
                  <a:pt x="588505" y="8889"/>
                </a:lnTo>
                <a:lnTo>
                  <a:pt x="581516" y="6159"/>
                </a:lnTo>
                <a:lnTo>
                  <a:pt x="571836" y="3619"/>
                </a:lnTo>
                <a:lnTo>
                  <a:pt x="559823" y="1746"/>
                </a:lnTo>
                <a:lnTo>
                  <a:pt x="545833" y="1015"/>
                </a:lnTo>
                <a:close/>
              </a:path>
              <a:path w="1266190" h="177165">
                <a:moveTo>
                  <a:pt x="593585" y="84073"/>
                </a:moveTo>
                <a:lnTo>
                  <a:pt x="537197" y="84073"/>
                </a:lnTo>
                <a:lnTo>
                  <a:pt x="537197" y="101853"/>
                </a:lnTo>
                <a:lnTo>
                  <a:pt x="571995" y="101853"/>
                </a:lnTo>
                <a:lnTo>
                  <a:pt x="571995" y="152907"/>
                </a:lnTo>
                <a:lnTo>
                  <a:pt x="567284" y="154693"/>
                </a:lnTo>
                <a:lnTo>
                  <a:pt x="560787" y="156146"/>
                </a:lnTo>
                <a:lnTo>
                  <a:pt x="552528" y="157122"/>
                </a:lnTo>
                <a:lnTo>
                  <a:pt x="542531" y="157479"/>
                </a:lnTo>
                <a:lnTo>
                  <a:pt x="593585" y="157479"/>
                </a:lnTo>
                <a:lnTo>
                  <a:pt x="593585" y="84073"/>
                </a:lnTo>
                <a:close/>
              </a:path>
              <a:path w="1266190" h="177165">
                <a:moveTo>
                  <a:pt x="585349" y="19557"/>
                </a:moveTo>
                <a:lnTo>
                  <a:pt x="545325" y="19557"/>
                </a:lnTo>
                <a:lnTo>
                  <a:pt x="557239" y="20137"/>
                </a:lnTo>
                <a:lnTo>
                  <a:pt x="567296" y="21716"/>
                </a:lnTo>
                <a:lnTo>
                  <a:pt x="575829" y="24058"/>
                </a:lnTo>
                <a:lnTo>
                  <a:pt x="583171" y="26923"/>
                </a:lnTo>
                <a:lnTo>
                  <a:pt x="585349" y="19557"/>
                </a:lnTo>
                <a:close/>
              </a:path>
              <a:path w="1266190" h="177165">
                <a:moveTo>
                  <a:pt x="701789" y="0"/>
                </a:moveTo>
                <a:lnTo>
                  <a:pt x="670078" y="6405"/>
                </a:lnTo>
                <a:lnTo>
                  <a:pt x="644893" y="24574"/>
                </a:lnTo>
                <a:lnTo>
                  <a:pt x="628280" y="52935"/>
                </a:lnTo>
                <a:lnTo>
                  <a:pt x="622287" y="89915"/>
                </a:lnTo>
                <a:lnTo>
                  <a:pt x="627954" y="125348"/>
                </a:lnTo>
                <a:lnTo>
                  <a:pt x="643813" y="152780"/>
                </a:lnTo>
                <a:lnTo>
                  <a:pt x="668150" y="170497"/>
                </a:lnTo>
                <a:lnTo>
                  <a:pt x="699249" y="176783"/>
                </a:lnTo>
                <a:lnTo>
                  <a:pt x="730102" y="170981"/>
                </a:lnTo>
                <a:lnTo>
                  <a:pt x="748096" y="158749"/>
                </a:lnTo>
                <a:lnTo>
                  <a:pt x="700519" y="158749"/>
                </a:lnTo>
                <a:lnTo>
                  <a:pt x="677306" y="153058"/>
                </a:lnTo>
                <a:lnTo>
                  <a:pt x="660165" y="137794"/>
                </a:lnTo>
                <a:lnTo>
                  <a:pt x="649548" y="115673"/>
                </a:lnTo>
                <a:lnTo>
                  <a:pt x="645909" y="89407"/>
                </a:lnTo>
                <a:lnTo>
                  <a:pt x="649338" y="62396"/>
                </a:lnTo>
                <a:lnTo>
                  <a:pt x="659625" y="39623"/>
                </a:lnTo>
                <a:lnTo>
                  <a:pt x="676770" y="23899"/>
                </a:lnTo>
                <a:lnTo>
                  <a:pt x="700773" y="18033"/>
                </a:lnTo>
                <a:lnTo>
                  <a:pt x="749345" y="18033"/>
                </a:lnTo>
                <a:lnTo>
                  <a:pt x="733531" y="6389"/>
                </a:lnTo>
                <a:lnTo>
                  <a:pt x="701789" y="0"/>
                </a:lnTo>
                <a:close/>
              </a:path>
              <a:path w="1266190" h="177165">
                <a:moveTo>
                  <a:pt x="749345" y="18033"/>
                </a:moveTo>
                <a:lnTo>
                  <a:pt x="700773" y="18033"/>
                </a:lnTo>
                <a:lnTo>
                  <a:pt x="724843" y="24122"/>
                </a:lnTo>
                <a:lnTo>
                  <a:pt x="741889" y="40068"/>
                </a:lnTo>
                <a:lnTo>
                  <a:pt x="752029" y="62396"/>
                </a:lnTo>
                <a:lnTo>
                  <a:pt x="755383" y="87629"/>
                </a:lnTo>
                <a:lnTo>
                  <a:pt x="751739" y="115137"/>
                </a:lnTo>
                <a:lnTo>
                  <a:pt x="741095" y="137763"/>
                </a:lnTo>
                <a:lnTo>
                  <a:pt x="723879" y="153102"/>
                </a:lnTo>
                <a:lnTo>
                  <a:pt x="700519" y="158749"/>
                </a:lnTo>
                <a:lnTo>
                  <a:pt x="748096" y="158749"/>
                </a:lnTo>
                <a:lnTo>
                  <a:pt x="755383" y="153796"/>
                </a:lnTo>
                <a:lnTo>
                  <a:pt x="772472" y="125563"/>
                </a:lnTo>
                <a:lnTo>
                  <a:pt x="778751" y="86613"/>
                </a:lnTo>
                <a:lnTo>
                  <a:pt x="773298" y="51649"/>
                </a:lnTo>
                <a:lnTo>
                  <a:pt x="757796" y="24256"/>
                </a:lnTo>
                <a:lnTo>
                  <a:pt x="749345" y="18033"/>
                </a:lnTo>
                <a:close/>
              </a:path>
              <a:path w="1266190" h="177165">
                <a:moveTo>
                  <a:pt x="818108" y="2793"/>
                </a:moveTo>
                <a:lnTo>
                  <a:pt x="794232" y="2793"/>
                </a:lnTo>
                <a:lnTo>
                  <a:pt x="850112" y="173989"/>
                </a:lnTo>
                <a:lnTo>
                  <a:pt x="874496" y="173989"/>
                </a:lnTo>
                <a:lnTo>
                  <a:pt x="882670" y="151129"/>
                </a:lnTo>
                <a:lnTo>
                  <a:pt x="863066" y="151129"/>
                </a:lnTo>
                <a:lnTo>
                  <a:pt x="859316" y="135913"/>
                </a:lnTo>
                <a:lnTo>
                  <a:pt x="854951" y="120205"/>
                </a:lnTo>
                <a:lnTo>
                  <a:pt x="850078" y="103981"/>
                </a:lnTo>
                <a:lnTo>
                  <a:pt x="844778" y="87121"/>
                </a:lnTo>
                <a:lnTo>
                  <a:pt x="818108" y="2793"/>
                </a:lnTo>
                <a:close/>
              </a:path>
              <a:path w="1266190" h="177165">
                <a:moveTo>
                  <a:pt x="935710" y="2793"/>
                </a:moveTo>
                <a:lnTo>
                  <a:pt x="912088" y="2793"/>
                </a:lnTo>
                <a:lnTo>
                  <a:pt x="883132" y="87375"/>
                </a:lnTo>
                <a:lnTo>
                  <a:pt x="877517" y="104052"/>
                </a:lnTo>
                <a:lnTo>
                  <a:pt x="872286" y="120268"/>
                </a:lnTo>
                <a:lnTo>
                  <a:pt x="867594" y="135953"/>
                </a:lnTo>
                <a:lnTo>
                  <a:pt x="863574" y="151129"/>
                </a:lnTo>
                <a:lnTo>
                  <a:pt x="882670" y="151129"/>
                </a:lnTo>
                <a:lnTo>
                  <a:pt x="935710" y="2793"/>
                </a:lnTo>
                <a:close/>
              </a:path>
              <a:path w="1266190" h="177165">
                <a:moveTo>
                  <a:pt x="960856" y="144779"/>
                </a:moveTo>
                <a:lnTo>
                  <a:pt x="943076" y="144779"/>
                </a:lnTo>
                <a:lnTo>
                  <a:pt x="936726" y="151383"/>
                </a:lnTo>
                <a:lnTo>
                  <a:pt x="936726" y="169925"/>
                </a:lnTo>
                <a:lnTo>
                  <a:pt x="942822" y="176783"/>
                </a:lnTo>
                <a:lnTo>
                  <a:pt x="961110" y="176783"/>
                </a:lnTo>
                <a:lnTo>
                  <a:pt x="966952" y="169925"/>
                </a:lnTo>
                <a:lnTo>
                  <a:pt x="966952" y="151383"/>
                </a:lnTo>
                <a:lnTo>
                  <a:pt x="960856" y="144779"/>
                </a:lnTo>
                <a:close/>
              </a:path>
              <a:path w="1266190" h="177165">
                <a:moveTo>
                  <a:pt x="1040358" y="1523"/>
                </a:moveTo>
                <a:lnTo>
                  <a:pt x="1028873" y="1758"/>
                </a:lnTo>
                <a:lnTo>
                  <a:pt x="1017625" y="2444"/>
                </a:lnTo>
                <a:lnTo>
                  <a:pt x="1007140" y="3559"/>
                </a:lnTo>
                <a:lnTo>
                  <a:pt x="997940" y="5079"/>
                </a:lnTo>
                <a:lnTo>
                  <a:pt x="997940" y="173989"/>
                </a:lnTo>
                <a:lnTo>
                  <a:pt x="1020038" y="173989"/>
                </a:lnTo>
                <a:lnTo>
                  <a:pt x="1020038" y="99821"/>
                </a:lnTo>
                <a:lnTo>
                  <a:pt x="1082419" y="99821"/>
                </a:lnTo>
                <a:lnTo>
                  <a:pt x="1080022" y="97281"/>
                </a:lnTo>
                <a:lnTo>
                  <a:pt x="1071092" y="92455"/>
                </a:lnTo>
                <a:lnTo>
                  <a:pt x="1071092" y="91693"/>
                </a:lnTo>
                <a:lnTo>
                  <a:pt x="1083741" y="85474"/>
                </a:lnTo>
                <a:lnTo>
                  <a:pt x="1086365" y="83057"/>
                </a:lnTo>
                <a:lnTo>
                  <a:pt x="1020038" y="83057"/>
                </a:lnTo>
                <a:lnTo>
                  <a:pt x="1020149" y="20542"/>
                </a:lnTo>
                <a:lnTo>
                  <a:pt x="1023594" y="19557"/>
                </a:lnTo>
                <a:lnTo>
                  <a:pt x="1031214" y="18541"/>
                </a:lnTo>
                <a:lnTo>
                  <a:pt x="1092609" y="18541"/>
                </a:lnTo>
                <a:lnTo>
                  <a:pt x="1089888" y="15493"/>
                </a:lnTo>
                <a:lnTo>
                  <a:pt x="1080970" y="9239"/>
                </a:lnTo>
                <a:lnTo>
                  <a:pt x="1069981" y="4889"/>
                </a:lnTo>
                <a:lnTo>
                  <a:pt x="1056563" y="2349"/>
                </a:lnTo>
                <a:lnTo>
                  <a:pt x="1040358" y="1523"/>
                </a:lnTo>
                <a:close/>
              </a:path>
              <a:path w="1266190" h="177165">
                <a:moveTo>
                  <a:pt x="1082419" y="99821"/>
                </a:moveTo>
                <a:lnTo>
                  <a:pt x="1040866" y="99821"/>
                </a:lnTo>
                <a:lnTo>
                  <a:pt x="1053975" y="102020"/>
                </a:lnTo>
                <a:lnTo>
                  <a:pt x="1063631" y="107886"/>
                </a:lnTo>
                <a:lnTo>
                  <a:pt x="1070477" y="118038"/>
                </a:lnTo>
                <a:lnTo>
                  <a:pt x="1075156" y="133095"/>
                </a:lnTo>
                <a:lnTo>
                  <a:pt x="1078585" y="147808"/>
                </a:lnTo>
                <a:lnTo>
                  <a:pt x="1081633" y="159734"/>
                </a:lnTo>
                <a:lnTo>
                  <a:pt x="1084300" y="168564"/>
                </a:lnTo>
                <a:lnTo>
                  <a:pt x="1086586" y="173989"/>
                </a:lnTo>
                <a:lnTo>
                  <a:pt x="1109446" y="173989"/>
                </a:lnTo>
                <a:lnTo>
                  <a:pt x="1106668" y="167219"/>
                </a:lnTo>
                <a:lnTo>
                  <a:pt x="1103604" y="156971"/>
                </a:lnTo>
                <a:lnTo>
                  <a:pt x="1100159" y="143486"/>
                </a:lnTo>
                <a:lnTo>
                  <a:pt x="1096238" y="126999"/>
                </a:lnTo>
                <a:lnTo>
                  <a:pt x="1092452" y="114744"/>
                </a:lnTo>
                <a:lnTo>
                  <a:pt x="1087094" y="104774"/>
                </a:lnTo>
                <a:lnTo>
                  <a:pt x="1082419" y="99821"/>
                </a:lnTo>
                <a:close/>
              </a:path>
              <a:path w="1266190" h="177165">
                <a:moveTo>
                  <a:pt x="1092609" y="18541"/>
                </a:moveTo>
                <a:lnTo>
                  <a:pt x="1041882" y="18541"/>
                </a:lnTo>
                <a:lnTo>
                  <a:pt x="1057892" y="20542"/>
                </a:lnTo>
                <a:lnTo>
                  <a:pt x="1070330" y="26352"/>
                </a:lnTo>
                <a:lnTo>
                  <a:pt x="1078387" y="36258"/>
                </a:lnTo>
                <a:lnTo>
                  <a:pt x="1081252" y="50545"/>
                </a:lnTo>
                <a:lnTo>
                  <a:pt x="1078541" y="63877"/>
                </a:lnTo>
                <a:lnTo>
                  <a:pt x="1070806" y="74136"/>
                </a:lnTo>
                <a:lnTo>
                  <a:pt x="1058642" y="80728"/>
                </a:lnTo>
                <a:lnTo>
                  <a:pt x="1042644" y="83057"/>
                </a:lnTo>
                <a:lnTo>
                  <a:pt x="1086365" y="83057"/>
                </a:lnTo>
                <a:lnTo>
                  <a:pt x="1093984" y="76041"/>
                </a:lnTo>
                <a:lnTo>
                  <a:pt x="1100846" y="63511"/>
                </a:lnTo>
                <a:lnTo>
                  <a:pt x="1103350" y="48005"/>
                </a:lnTo>
                <a:lnTo>
                  <a:pt x="1102461" y="38425"/>
                </a:lnTo>
                <a:lnTo>
                  <a:pt x="1099858" y="29654"/>
                </a:lnTo>
                <a:lnTo>
                  <a:pt x="1095635" y="21931"/>
                </a:lnTo>
                <a:lnTo>
                  <a:pt x="1092609" y="18541"/>
                </a:lnTo>
                <a:close/>
              </a:path>
              <a:path w="1266190" h="177165">
                <a:moveTo>
                  <a:pt x="1161770" y="2793"/>
                </a:moveTo>
                <a:lnTo>
                  <a:pt x="1139418" y="2793"/>
                </a:lnTo>
                <a:lnTo>
                  <a:pt x="1139488" y="104139"/>
                </a:lnTo>
                <a:lnTo>
                  <a:pt x="1144093" y="137457"/>
                </a:lnTo>
                <a:lnTo>
                  <a:pt x="1157008" y="160115"/>
                </a:lnTo>
                <a:lnTo>
                  <a:pt x="1176494" y="172819"/>
                </a:lnTo>
                <a:lnTo>
                  <a:pt x="1200886" y="176783"/>
                </a:lnTo>
                <a:lnTo>
                  <a:pt x="1226651" y="172589"/>
                </a:lnTo>
                <a:lnTo>
                  <a:pt x="1247178" y="159416"/>
                </a:lnTo>
                <a:lnTo>
                  <a:pt x="1247571" y="158749"/>
                </a:lnTo>
                <a:lnTo>
                  <a:pt x="1201648" y="158749"/>
                </a:lnTo>
                <a:lnTo>
                  <a:pt x="1185773" y="155610"/>
                </a:lnTo>
                <a:lnTo>
                  <a:pt x="1173137" y="145827"/>
                </a:lnTo>
                <a:lnTo>
                  <a:pt x="1164786" y="128853"/>
                </a:lnTo>
                <a:lnTo>
                  <a:pt x="1161770" y="104139"/>
                </a:lnTo>
                <a:lnTo>
                  <a:pt x="1161770" y="2793"/>
                </a:lnTo>
                <a:close/>
              </a:path>
              <a:path w="1266190" h="177165">
                <a:moveTo>
                  <a:pt x="1265656" y="2793"/>
                </a:moveTo>
                <a:lnTo>
                  <a:pt x="1243304" y="2793"/>
                </a:lnTo>
                <a:lnTo>
                  <a:pt x="1243304" y="104139"/>
                </a:lnTo>
                <a:lnTo>
                  <a:pt x="1240367" y="128639"/>
                </a:lnTo>
                <a:lnTo>
                  <a:pt x="1232001" y="145637"/>
                </a:lnTo>
                <a:lnTo>
                  <a:pt x="1218872" y="155539"/>
                </a:lnTo>
                <a:lnTo>
                  <a:pt x="1201648" y="158749"/>
                </a:lnTo>
                <a:lnTo>
                  <a:pt x="1247571" y="158749"/>
                </a:lnTo>
                <a:lnTo>
                  <a:pt x="1260751" y="136386"/>
                </a:lnTo>
                <a:lnTo>
                  <a:pt x="1265656" y="102615"/>
                </a:lnTo>
                <a:lnTo>
                  <a:pt x="1265656" y="2793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81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E5EBED1-D559-4D42-91CF-8760DF5F2D5D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6"/>
          <p:cNvSpPr/>
          <p:nvPr/>
        </p:nvSpPr>
        <p:spPr>
          <a:xfrm>
            <a:off x="115200" y="1116000"/>
            <a:ext cx="7344000" cy="34632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46320"/>
              <a:gd name="textAreaBottom" fmla="*/ 346680 h 346320"/>
            </a:gdLst>
            <a:ahLst/>
            <a:rect l="textAreaLeft" t="textAreaTop" r="textAreaRight" b="textAreaBottom"/>
            <a:pathLst>
              <a:path w="7344409" h="346709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bg object 17"/>
          <p:cNvSpPr/>
          <p:nvPr/>
        </p:nvSpPr>
        <p:spPr>
          <a:xfrm>
            <a:off x="115200" y="118800"/>
            <a:ext cx="302400" cy="9944280"/>
          </a:xfrm>
          <a:custGeom>
            <a:avLst/>
            <a:gdLst>
              <a:gd name="textAreaLeft" fmla="*/ 0 w 302400"/>
              <a:gd name="textAreaRight" fmla="*/ 302760 w 302400"/>
              <a:gd name="textAreaTop" fmla="*/ 0 h 9944280"/>
              <a:gd name="textAreaBottom" fmla="*/ 9944640 h 9944280"/>
            </a:gdLst>
            <a:ahLst/>
            <a:rect l="textAreaLeft" t="textAreaTop" r="textAreaRight" b="textAreaBottom"/>
            <a:pathLst>
              <a:path w="302895" h="9944735">
                <a:moveTo>
                  <a:pt x="302399" y="1343393"/>
                </a:moveTo>
                <a:lnTo>
                  <a:pt x="0" y="1343393"/>
                </a:lnTo>
                <a:lnTo>
                  <a:pt x="0" y="9944151"/>
                </a:lnTo>
                <a:lnTo>
                  <a:pt x="302399" y="9944151"/>
                </a:lnTo>
                <a:lnTo>
                  <a:pt x="302399" y="1343393"/>
                </a:lnTo>
                <a:close/>
              </a:path>
              <a:path w="302895" h="9944735">
                <a:moveTo>
                  <a:pt x="302399" y="0"/>
                </a:moveTo>
                <a:lnTo>
                  <a:pt x="0" y="0"/>
                </a:lnTo>
                <a:lnTo>
                  <a:pt x="0" y="997102"/>
                </a:lnTo>
                <a:lnTo>
                  <a:pt x="302399" y="997102"/>
                </a:lnTo>
                <a:lnTo>
                  <a:pt x="302399" y="0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3" name="bg object 18"/>
          <p:cNvSpPr/>
          <p:nvPr/>
        </p:nvSpPr>
        <p:spPr>
          <a:xfrm>
            <a:off x="115200" y="10063080"/>
            <a:ext cx="7344000" cy="52668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526680"/>
              <a:gd name="textAreaBottom" fmla="*/ 527040 h 526680"/>
            </a:gdLst>
            <a:ahLst/>
            <a:rect l="textAreaLeft" t="textAreaTop" r="textAreaRight" b="textAreaBottom"/>
            <a:pathLst>
              <a:path w="7344409" h="527050">
                <a:moveTo>
                  <a:pt x="7344003" y="0"/>
                </a:moveTo>
                <a:lnTo>
                  <a:pt x="0" y="0"/>
                </a:lnTo>
                <a:lnTo>
                  <a:pt x="0" y="526453"/>
                </a:lnTo>
                <a:lnTo>
                  <a:pt x="7344003" y="526453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14" name="bg object 19" descr=""/>
          <p:cNvPicPr/>
          <p:nvPr/>
        </p:nvPicPr>
        <p:blipFill>
          <a:blip r:embed="rId2"/>
          <a:stretch/>
        </p:blipFill>
        <p:spPr>
          <a:xfrm>
            <a:off x="745200" y="375120"/>
            <a:ext cx="434520" cy="44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bg object 20"/>
          <p:cNvSpPr/>
          <p:nvPr/>
        </p:nvSpPr>
        <p:spPr>
          <a:xfrm>
            <a:off x="5962320" y="10255320"/>
            <a:ext cx="1265760" cy="176760"/>
          </a:xfrm>
          <a:custGeom>
            <a:avLst/>
            <a:gdLst>
              <a:gd name="textAreaLeft" fmla="*/ 0 w 1265760"/>
              <a:gd name="textAreaRight" fmla="*/ 1266120 w 1265760"/>
              <a:gd name="textAreaTop" fmla="*/ 0 h 176760"/>
              <a:gd name="textAreaBottom" fmla="*/ 177120 h 176760"/>
            </a:gdLst>
            <a:ahLst/>
            <a:rect l="textAreaLeft" t="textAreaTop" r="textAreaRight" b="textAreaBottom"/>
            <a:pathLst>
              <a:path w="1266190" h="177165">
                <a:moveTo>
                  <a:pt x="42418" y="1523"/>
                </a:moveTo>
                <a:lnTo>
                  <a:pt x="29789" y="1789"/>
                </a:lnTo>
                <a:lnTo>
                  <a:pt x="18542" y="2508"/>
                </a:lnTo>
                <a:lnTo>
                  <a:pt x="8628" y="3559"/>
                </a:lnTo>
                <a:lnTo>
                  <a:pt x="0" y="4825"/>
                </a:lnTo>
                <a:lnTo>
                  <a:pt x="0" y="173989"/>
                </a:lnTo>
                <a:lnTo>
                  <a:pt x="22098" y="173989"/>
                </a:lnTo>
                <a:lnTo>
                  <a:pt x="22098" y="105409"/>
                </a:lnTo>
                <a:lnTo>
                  <a:pt x="56873" y="105409"/>
                </a:lnTo>
                <a:lnTo>
                  <a:pt x="69754" y="102203"/>
                </a:lnTo>
                <a:lnTo>
                  <a:pt x="82133" y="96325"/>
                </a:lnTo>
                <a:lnTo>
                  <a:pt x="90952" y="89153"/>
                </a:lnTo>
                <a:lnTo>
                  <a:pt x="33020" y="89153"/>
                </a:lnTo>
                <a:lnTo>
                  <a:pt x="26924" y="88645"/>
                </a:lnTo>
                <a:lnTo>
                  <a:pt x="22098" y="87375"/>
                </a:lnTo>
                <a:lnTo>
                  <a:pt x="22098" y="20827"/>
                </a:lnTo>
                <a:lnTo>
                  <a:pt x="25908" y="19811"/>
                </a:lnTo>
                <a:lnTo>
                  <a:pt x="33274" y="19049"/>
                </a:lnTo>
                <a:lnTo>
                  <a:pt x="93449" y="19049"/>
                </a:lnTo>
                <a:lnTo>
                  <a:pt x="90424" y="15747"/>
                </a:lnTo>
                <a:lnTo>
                  <a:pt x="81708" y="9667"/>
                </a:lnTo>
                <a:lnTo>
                  <a:pt x="70802" y="5206"/>
                </a:lnTo>
                <a:lnTo>
                  <a:pt x="57705" y="2460"/>
                </a:lnTo>
                <a:lnTo>
                  <a:pt x="42418" y="1523"/>
                </a:lnTo>
                <a:close/>
              </a:path>
              <a:path w="1266190" h="177165">
                <a:moveTo>
                  <a:pt x="56873" y="105409"/>
                </a:moveTo>
                <a:lnTo>
                  <a:pt x="22098" y="105409"/>
                </a:lnTo>
                <a:lnTo>
                  <a:pt x="27178" y="106679"/>
                </a:lnTo>
                <a:lnTo>
                  <a:pt x="33274" y="106933"/>
                </a:lnTo>
                <a:lnTo>
                  <a:pt x="39878" y="106933"/>
                </a:lnTo>
                <a:lnTo>
                  <a:pt x="55518" y="105747"/>
                </a:lnTo>
                <a:lnTo>
                  <a:pt x="56873" y="105409"/>
                </a:lnTo>
                <a:close/>
              </a:path>
              <a:path w="1266190" h="177165">
                <a:moveTo>
                  <a:pt x="93449" y="19049"/>
                </a:moveTo>
                <a:lnTo>
                  <a:pt x="42926" y="19049"/>
                </a:lnTo>
                <a:lnTo>
                  <a:pt x="59523" y="21109"/>
                </a:lnTo>
                <a:lnTo>
                  <a:pt x="72263" y="27336"/>
                </a:lnTo>
                <a:lnTo>
                  <a:pt x="80430" y="37802"/>
                </a:lnTo>
                <a:lnTo>
                  <a:pt x="83312" y="52577"/>
                </a:lnTo>
                <a:lnTo>
                  <a:pt x="80355" y="68258"/>
                </a:lnTo>
                <a:lnTo>
                  <a:pt x="71850" y="79724"/>
                </a:lnTo>
                <a:lnTo>
                  <a:pt x="58344" y="86760"/>
                </a:lnTo>
                <a:lnTo>
                  <a:pt x="40386" y="89153"/>
                </a:lnTo>
                <a:lnTo>
                  <a:pt x="90952" y="89153"/>
                </a:lnTo>
                <a:lnTo>
                  <a:pt x="105410" y="51561"/>
                </a:lnTo>
                <a:lnTo>
                  <a:pt x="104390" y="40679"/>
                </a:lnTo>
                <a:lnTo>
                  <a:pt x="101441" y="30987"/>
                </a:lnTo>
                <a:lnTo>
                  <a:pt x="96730" y="22629"/>
                </a:lnTo>
                <a:lnTo>
                  <a:pt x="93449" y="19049"/>
                </a:lnTo>
                <a:close/>
              </a:path>
              <a:path w="1266190" h="177165">
                <a:moveTo>
                  <a:pt x="232410" y="2793"/>
                </a:moveTo>
                <a:lnTo>
                  <a:pt x="140208" y="2793"/>
                </a:lnTo>
                <a:lnTo>
                  <a:pt x="140208" y="173989"/>
                </a:lnTo>
                <a:lnTo>
                  <a:pt x="162306" y="173989"/>
                </a:lnTo>
                <a:lnTo>
                  <a:pt x="162306" y="96519"/>
                </a:lnTo>
                <a:lnTo>
                  <a:pt x="227076" y="96519"/>
                </a:lnTo>
                <a:lnTo>
                  <a:pt x="227076" y="78231"/>
                </a:lnTo>
                <a:lnTo>
                  <a:pt x="162306" y="78231"/>
                </a:lnTo>
                <a:lnTo>
                  <a:pt x="162306" y="21335"/>
                </a:lnTo>
                <a:lnTo>
                  <a:pt x="232410" y="21335"/>
                </a:lnTo>
                <a:lnTo>
                  <a:pt x="232410" y="2793"/>
                </a:lnTo>
                <a:close/>
              </a:path>
              <a:path w="1266190" h="177165">
                <a:moveTo>
                  <a:pt x="311404" y="1523"/>
                </a:moveTo>
                <a:lnTo>
                  <a:pt x="299918" y="1758"/>
                </a:lnTo>
                <a:lnTo>
                  <a:pt x="288671" y="2444"/>
                </a:lnTo>
                <a:lnTo>
                  <a:pt x="278185" y="3559"/>
                </a:lnTo>
                <a:lnTo>
                  <a:pt x="268986" y="5079"/>
                </a:lnTo>
                <a:lnTo>
                  <a:pt x="268986" y="173989"/>
                </a:lnTo>
                <a:lnTo>
                  <a:pt x="291084" y="173989"/>
                </a:lnTo>
                <a:lnTo>
                  <a:pt x="291084" y="99821"/>
                </a:lnTo>
                <a:lnTo>
                  <a:pt x="353465" y="99821"/>
                </a:lnTo>
                <a:lnTo>
                  <a:pt x="351067" y="97281"/>
                </a:lnTo>
                <a:lnTo>
                  <a:pt x="342138" y="92455"/>
                </a:lnTo>
                <a:lnTo>
                  <a:pt x="342138" y="91693"/>
                </a:lnTo>
                <a:lnTo>
                  <a:pt x="354786" y="85474"/>
                </a:lnTo>
                <a:lnTo>
                  <a:pt x="357410" y="83057"/>
                </a:lnTo>
                <a:lnTo>
                  <a:pt x="291084" y="83057"/>
                </a:lnTo>
                <a:lnTo>
                  <a:pt x="291195" y="20542"/>
                </a:lnTo>
                <a:lnTo>
                  <a:pt x="294640" y="19557"/>
                </a:lnTo>
                <a:lnTo>
                  <a:pt x="302260" y="18541"/>
                </a:lnTo>
                <a:lnTo>
                  <a:pt x="363655" y="18541"/>
                </a:lnTo>
                <a:lnTo>
                  <a:pt x="360934" y="15493"/>
                </a:lnTo>
                <a:lnTo>
                  <a:pt x="352010" y="9239"/>
                </a:lnTo>
                <a:lnTo>
                  <a:pt x="341021" y="4889"/>
                </a:lnTo>
                <a:lnTo>
                  <a:pt x="327606" y="2349"/>
                </a:lnTo>
                <a:lnTo>
                  <a:pt x="311404" y="1523"/>
                </a:lnTo>
                <a:close/>
              </a:path>
              <a:path w="1266190" h="177165">
                <a:moveTo>
                  <a:pt x="353465" y="99821"/>
                </a:moveTo>
                <a:lnTo>
                  <a:pt x="311912" y="99821"/>
                </a:lnTo>
                <a:lnTo>
                  <a:pt x="325020" y="102020"/>
                </a:lnTo>
                <a:lnTo>
                  <a:pt x="334676" y="107886"/>
                </a:lnTo>
                <a:lnTo>
                  <a:pt x="341522" y="118038"/>
                </a:lnTo>
                <a:lnTo>
                  <a:pt x="346202" y="133095"/>
                </a:lnTo>
                <a:lnTo>
                  <a:pt x="349631" y="147808"/>
                </a:lnTo>
                <a:lnTo>
                  <a:pt x="352679" y="159734"/>
                </a:lnTo>
                <a:lnTo>
                  <a:pt x="355346" y="168564"/>
                </a:lnTo>
                <a:lnTo>
                  <a:pt x="357632" y="173989"/>
                </a:lnTo>
                <a:lnTo>
                  <a:pt x="380492" y="173989"/>
                </a:lnTo>
                <a:lnTo>
                  <a:pt x="377713" y="167219"/>
                </a:lnTo>
                <a:lnTo>
                  <a:pt x="374650" y="156971"/>
                </a:lnTo>
                <a:lnTo>
                  <a:pt x="371205" y="143486"/>
                </a:lnTo>
                <a:lnTo>
                  <a:pt x="367284" y="126999"/>
                </a:lnTo>
                <a:lnTo>
                  <a:pt x="363497" y="114744"/>
                </a:lnTo>
                <a:lnTo>
                  <a:pt x="358140" y="104774"/>
                </a:lnTo>
                <a:lnTo>
                  <a:pt x="353465" y="99821"/>
                </a:lnTo>
                <a:close/>
              </a:path>
              <a:path w="1266190" h="177165">
                <a:moveTo>
                  <a:pt x="363655" y="18541"/>
                </a:moveTo>
                <a:lnTo>
                  <a:pt x="312928" y="18541"/>
                </a:lnTo>
                <a:lnTo>
                  <a:pt x="328937" y="20542"/>
                </a:lnTo>
                <a:lnTo>
                  <a:pt x="341376" y="26352"/>
                </a:lnTo>
                <a:lnTo>
                  <a:pt x="349432" y="36258"/>
                </a:lnTo>
                <a:lnTo>
                  <a:pt x="352298" y="50545"/>
                </a:lnTo>
                <a:lnTo>
                  <a:pt x="349587" y="63877"/>
                </a:lnTo>
                <a:lnTo>
                  <a:pt x="341852" y="74136"/>
                </a:lnTo>
                <a:lnTo>
                  <a:pt x="329688" y="80728"/>
                </a:lnTo>
                <a:lnTo>
                  <a:pt x="313690" y="83057"/>
                </a:lnTo>
                <a:lnTo>
                  <a:pt x="357410" y="83057"/>
                </a:lnTo>
                <a:lnTo>
                  <a:pt x="365029" y="76041"/>
                </a:lnTo>
                <a:lnTo>
                  <a:pt x="371891" y="63511"/>
                </a:lnTo>
                <a:lnTo>
                  <a:pt x="374396" y="48005"/>
                </a:lnTo>
                <a:lnTo>
                  <a:pt x="373507" y="38425"/>
                </a:lnTo>
                <a:lnTo>
                  <a:pt x="370903" y="29654"/>
                </a:lnTo>
                <a:lnTo>
                  <a:pt x="366680" y="21931"/>
                </a:lnTo>
                <a:lnTo>
                  <a:pt x="363655" y="18541"/>
                </a:lnTo>
                <a:close/>
              </a:path>
              <a:path w="1266190" h="177165">
                <a:moveTo>
                  <a:pt x="426199" y="144779"/>
                </a:moveTo>
                <a:lnTo>
                  <a:pt x="408419" y="144779"/>
                </a:lnTo>
                <a:lnTo>
                  <a:pt x="402069" y="151383"/>
                </a:lnTo>
                <a:lnTo>
                  <a:pt x="402069" y="169925"/>
                </a:lnTo>
                <a:lnTo>
                  <a:pt x="408165" y="176783"/>
                </a:lnTo>
                <a:lnTo>
                  <a:pt x="426453" y="176783"/>
                </a:lnTo>
                <a:lnTo>
                  <a:pt x="432295" y="169925"/>
                </a:lnTo>
                <a:lnTo>
                  <a:pt x="432295" y="151383"/>
                </a:lnTo>
                <a:lnTo>
                  <a:pt x="426199" y="144779"/>
                </a:lnTo>
                <a:close/>
              </a:path>
              <a:path w="1266190" h="177165">
                <a:moveTo>
                  <a:pt x="545833" y="1015"/>
                </a:moveTo>
                <a:lnTo>
                  <a:pt x="507165" y="7647"/>
                </a:lnTo>
                <a:lnTo>
                  <a:pt x="478047" y="26066"/>
                </a:lnTo>
                <a:lnTo>
                  <a:pt x="459643" y="54058"/>
                </a:lnTo>
                <a:lnTo>
                  <a:pt x="453123" y="89407"/>
                </a:lnTo>
                <a:lnTo>
                  <a:pt x="454782" y="108620"/>
                </a:lnTo>
                <a:lnTo>
                  <a:pt x="476999" y="153161"/>
                </a:lnTo>
                <a:lnTo>
                  <a:pt x="522433" y="174486"/>
                </a:lnTo>
                <a:lnTo>
                  <a:pt x="541007" y="175767"/>
                </a:lnTo>
                <a:lnTo>
                  <a:pt x="557580" y="174799"/>
                </a:lnTo>
                <a:lnTo>
                  <a:pt x="572249" y="172402"/>
                </a:lnTo>
                <a:lnTo>
                  <a:pt x="584441" y="169338"/>
                </a:lnTo>
                <a:lnTo>
                  <a:pt x="593585" y="166369"/>
                </a:lnTo>
                <a:lnTo>
                  <a:pt x="593585" y="157479"/>
                </a:lnTo>
                <a:lnTo>
                  <a:pt x="542531" y="157479"/>
                </a:lnTo>
                <a:lnTo>
                  <a:pt x="515389" y="152792"/>
                </a:lnTo>
                <a:lnTo>
                  <a:pt x="494557" y="139223"/>
                </a:lnTo>
                <a:lnTo>
                  <a:pt x="481202" y="117510"/>
                </a:lnTo>
                <a:lnTo>
                  <a:pt x="476491" y="88391"/>
                </a:lnTo>
                <a:lnTo>
                  <a:pt x="481388" y="59527"/>
                </a:lnTo>
                <a:lnTo>
                  <a:pt x="495287" y="37877"/>
                </a:lnTo>
                <a:lnTo>
                  <a:pt x="516996" y="24276"/>
                </a:lnTo>
                <a:lnTo>
                  <a:pt x="545325" y="19557"/>
                </a:lnTo>
                <a:lnTo>
                  <a:pt x="585349" y="19557"/>
                </a:lnTo>
                <a:lnTo>
                  <a:pt x="588505" y="8889"/>
                </a:lnTo>
                <a:lnTo>
                  <a:pt x="581516" y="6159"/>
                </a:lnTo>
                <a:lnTo>
                  <a:pt x="571836" y="3619"/>
                </a:lnTo>
                <a:lnTo>
                  <a:pt x="559823" y="1746"/>
                </a:lnTo>
                <a:lnTo>
                  <a:pt x="545833" y="1015"/>
                </a:lnTo>
                <a:close/>
              </a:path>
              <a:path w="1266190" h="177165">
                <a:moveTo>
                  <a:pt x="593585" y="84073"/>
                </a:moveTo>
                <a:lnTo>
                  <a:pt x="537197" y="84073"/>
                </a:lnTo>
                <a:lnTo>
                  <a:pt x="537197" y="101853"/>
                </a:lnTo>
                <a:lnTo>
                  <a:pt x="571995" y="101853"/>
                </a:lnTo>
                <a:lnTo>
                  <a:pt x="571995" y="152907"/>
                </a:lnTo>
                <a:lnTo>
                  <a:pt x="567284" y="154693"/>
                </a:lnTo>
                <a:lnTo>
                  <a:pt x="560787" y="156146"/>
                </a:lnTo>
                <a:lnTo>
                  <a:pt x="552528" y="157122"/>
                </a:lnTo>
                <a:lnTo>
                  <a:pt x="542531" y="157479"/>
                </a:lnTo>
                <a:lnTo>
                  <a:pt x="593585" y="157479"/>
                </a:lnTo>
                <a:lnTo>
                  <a:pt x="593585" y="84073"/>
                </a:lnTo>
                <a:close/>
              </a:path>
              <a:path w="1266190" h="177165">
                <a:moveTo>
                  <a:pt x="585349" y="19557"/>
                </a:moveTo>
                <a:lnTo>
                  <a:pt x="545325" y="19557"/>
                </a:lnTo>
                <a:lnTo>
                  <a:pt x="557239" y="20137"/>
                </a:lnTo>
                <a:lnTo>
                  <a:pt x="567296" y="21716"/>
                </a:lnTo>
                <a:lnTo>
                  <a:pt x="575829" y="24058"/>
                </a:lnTo>
                <a:lnTo>
                  <a:pt x="583171" y="26923"/>
                </a:lnTo>
                <a:lnTo>
                  <a:pt x="585349" y="19557"/>
                </a:lnTo>
                <a:close/>
              </a:path>
              <a:path w="1266190" h="177165">
                <a:moveTo>
                  <a:pt x="701789" y="0"/>
                </a:moveTo>
                <a:lnTo>
                  <a:pt x="670078" y="6405"/>
                </a:lnTo>
                <a:lnTo>
                  <a:pt x="644893" y="24574"/>
                </a:lnTo>
                <a:lnTo>
                  <a:pt x="628280" y="52935"/>
                </a:lnTo>
                <a:lnTo>
                  <a:pt x="622287" y="89915"/>
                </a:lnTo>
                <a:lnTo>
                  <a:pt x="627954" y="125348"/>
                </a:lnTo>
                <a:lnTo>
                  <a:pt x="643813" y="152780"/>
                </a:lnTo>
                <a:lnTo>
                  <a:pt x="668150" y="170497"/>
                </a:lnTo>
                <a:lnTo>
                  <a:pt x="699249" y="176783"/>
                </a:lnTo>
                <a:lnTo>
                  <a:pt x="730102" y="170981"/>
                </a:lnTo>
                <a:lnTo>
                  <a:pt x="748096" y="158749"/>
                </a:lnTo>
                <a:lnTo>
                  <a:pt x="700519" y="158749"/>
                </a:lnTo>
                <a:lnTo>
                  <a:pt x="677306" y="153058"/>
                </a:lnTo>
                <a:lnTo>
                  <a:pt x="660165" y="137794"/>
                </a:lnTo>
                <a:lnTo>
                  <a:pt x="649548" y="115673"/>
                </a:lnTo>
                <a:lnTo>
                  <a:pt x="645909" y="89407"/>
                </a:lnTo>
                <a:lnTo>
                  <a:pt x="649338" y="62396"/>
                </a:lnTo>
                <a:lnTo>
                  <a:pt x="659625" y="39623"/>
                </a:lnTo>
                <a:lnTo>
                  <a:pt x="676770" y="23899"/>
                </a:lnTo>
                <a:lnTo>
                  <a:pt x="700773" y="18033"/>
                </a:lnTo>
                <a:lnTo>
                  <a:pt x="749345" y="18033"/>
                </a:lnTo>
                <a:lnTo>
                  <a:pt x="733531" y="6389"/>
                </a:lnTo>
                <a:lnTo>
                  <a:pt x="701789" y="0"/>
                </a:lnTo>
                <a:close/>
              </a:path>
              <a:path w="1266190" h="177165">
                <a:moveTo>
                  <a:pt x="749345" y="18033"/>
                </a:moveTo>
                <a:lnTo>
                  <a:pt x="700773" y="18033"/>
                </a:lnTo>
                <a:lnTo>
                  <a:pt x="724843" y="24122"/>
                </a:lnTo>
                <a:lnTo>
                  <a:pt x="741889" y="40068"/>
                </a:lnTo>
                <a:lnTo>
                  <a:pt x="752029" y="62396"/>
                </a:lnTo>
                <a:lnTo>
                  <a:pt x="755383" y="87629"/>
                </a:lnTo>
                <a:lnTo>
                  <a:pt x="751739" y="115137"/>
                </a:lnTo>
                <a:lnTo>
                  <a:pt x="741095" y="137763"/>
                </a:lnTo>
                <a:lnTo>
                  <a:pt x="723879" y="153102"/>
                </a:lnTo>
                <a:lnTo>
                  <a:pt x="700519" y="158749"/>
                </a:lnTo>
                <a:lnTo>
                  <a:pt x="748096" y="158749"/>
                </a:lnTo>
                <a:lnTo>
                  <a:pt x="755383" y="153796"/>
                </a:lnTo>
                <a:lnTo>
                  <a:pt x="772472" y="125563"/>
                </a:lnTo>
                <a:lnTo>
                  <a:pt x="778751" y="86613"/>
                </a:lnTo>
                <a:lnTo>
                  <a:pt x="773298" y="51649"/>
                </a:lnTo>
                <a:lnTo>
                  <a:pt x="757796" y="24256"/>
                </a:lnTo>
                <a:lnTo>
                  <a:pt x="749345" y="18033"/>
                </a:lnTo>
                <a:close/>
              </a:path>
              <a:path w="1266190" h="177165">
                <a:moveTo>
                  <a:pt x="818108" y="2793"/>
                </a:moveTo>
                <a:lnTo>
                  <a:pt x="794232" y="2793"/>
                </a:lnTo>
                <a:lnTo>
                  <a:pt x="850112" y="173989"/>
                </a:lnTo>
                <a:lnTo>
                  <a:pt x="874496" y="173989"/>
                </a:lnTo>
                <a:lnTo>
                  <a:pt x="882670" y="151129"/>
                </a:lnTo>
                <a:lnTo>
                  <a:pt x="863066" y="151129"/>
                </a:lnTo>
                <a:lnTo>
                  <a:pt x="859316" y="135913"/>
                </a:lnTo>
                <a:lnTo>
                  <a:pt x="854951" y="120205"/>
                </a:lnTo>
                <a:lnTo>
                  <a:pt x="850078" y="103981"/>
                </a:lnTo>
                <a:lnTo>
                  <a:pt x="844778" y="87121"/>
                </a:lnTo>
                <a:lnTo>
                  <a:pt x="818108" y="2793"/>
                </a:lnTo>
                <a:close/>
              </a:path>
              <a:path w="1266190" h="177165">
                <a:moveTo>
                  <a:pt x="935710" y="2793"/>
                </a:moveTo>
                <a:lnTo>
                  <a:pt x="912088" y="2793"/>
                </a:lnTo>
                <a:lnTo>
                  <a:pt x="883132" y="87375"/>
                </a:lnTo>
                <a:lnTo>
                  <a:pt x="877517" y="104052"/>
                </a:lnTo>
                <a:lnTo>
                  <a:pt x="872286" y="120268"/>
                </a:lnTo>
                <a:lnTo>
                  <a:pt x="867594" y="135953"/>
                </a:lnTo>
                <a:lnTo>
                  <a:pt x="863574" y="151129"/>
                </a:lnTo>
                <a:lnTo>
                  <a:pt x="882670" y="151129"/>
                </a:lnTo>
                <a:lnTo>
                  <a:pt x="935710" y="2793"/>
                </a:lnTo>
                <a:close/>
              </a:path>
              <a:path w="1266190" h="177165">
                <a:moveTo>
                  <a:pt x="960856" y="144779"/>
                </a:moveTo>
                <a:lnTo>
                  <a:pt x="943076" y="144779"/>
                </a:lnTo>
                <a:lnTo>
                  <a:pt x="936726" y="151383"/>
                </a:lnTo>
                <a:lnTo>
                  <a:pt x="936726" y="169925"/>
                </a:lnTo>
                <a:lnTo>
                  <a:pt x="942822" y="176783"/>
                </a:lnTo>
                <a:lnTo>
                  <a:pt x="961110" y="176783"/>
                </a:lnTo>
                <a:lnTo>
                  <a:pt x="966952" y="169925"/>
                </a:lnTo>
                <a:lnTo>
                  <a:pt x="966952" y="151383"/>
                </a:lnTo>
                <a:lnTo>
                  <a:pt x="960856" y="144779"/>
                </a:lnTo>
                <a:close/>
              </a:path>
              <a:path w="1266190" h="177165">
                <a:moveTo>
                  <a:pt x="1040358" y="1523"/>
                </a:moveTo>
                <a:lnTo>
                  <a:pt x="1028873" y="1758"/>
                </a:lnTo>
                <a:lnTo>
                  <a:pt x="1017625" y="2444"/>
                </a:lnTo>
                <a:lnTo>
                  <a:pt x="1007140" y="3559"/>
                </a:lnTo>
                <a:lnTo>
                  <a:pt x="997940" y="5079"/>
                </a:lnTo>
                <a:lnTo>
                  <a:pt x="997940" y="173989"/>
                </a:lnTo>
                <a:lnTo>
                  <a:pt x="1020038" y="173989"/>
                </a:lnTo>
                <a:lnTo>
                  <a:pt x="1020038" y="99821"/>
                </a:lnTo>
                <a:lnTo>
                  <a:pt x="1082419" y="99821"/>
                </a:lnTo>
                <a:lnTo>
                  <a:pt x="1080022" y="97281"/>
                </a:lnTo>
                <a:lnTo>
                  <a:pt x="1071092" y="92455"/>
                </a:lnTo>
                <a:lnTo>
                  <a:pt x="1071092" y="91693"/>
                </a:lnTo>
                <a:lnTo>
                  <a:pt x="1083741" y="85474"/>
                </a:lnTo>
                <a:lnTo>
                  <a:pt x="1086365" y="83057"/>
                </a:lnTo>
                <a:lnTo>
                  <a:pt x="1020038" y="83057"/>
                </a:lnTo>
                <a:lnTo>
                  <a:pt x="1020149" y="20542"/>
                </a:lnTo>
                <a:lnTo>
                  <a:pt x="1023594" y="19557"/>
                </a:lnTo>
                <a:lnTo>
                  <a:pt x="1031214" y="18541"/>
                </a:lnTo>
                <a:lnTo>
                  <a:pt x="1092609" y="18541"/>
                </a:lnTo>
                <a:lnTo>
                  <a:pt x="1089888" y="15493"/>
                </a:lnTo>
                <a:lnTo>
                  <a:pt x="1080970" y="9239"/>
                </a:lnTo>
                <a:lnTo>
                  <a:pt x="1069981" y="4889"/>
                </a:lnTo>
                <a:lnTo>
                  <a:pt x="1056563" y="2349"/>
                </a:lnTo>
                <a:lnTo>
                  <a:pt x="1040358" y="1523"/>
                </a:lnTo>
                <a:close/>
              </a:path>
              <a:path w="1266190" h="177165">
                <a:moveTo>
                  <a:pt x="1082419" y="99821"/>
                </a:moveTo>
                <a:lnTo>
                  <a:pt x="1040866" y="99821"/>
                </a:lnTo>
                <a:lnTo>
                  <a:pt x="1053975" y="102020"/>
                </a:lnTo>
                <a:lnTo>
                  <a:pt x="1063631" y="107886"/>
                </a:lnTo>
                <a:lnTo>
                  <a:pt x="1070477" y="118038"/>
                </a:lnTo>
                <a:lnTo>
                  <a:pt x="1075156" y="133095"/>
                </a:lnTo>
                <a:lnTo>
                  <a:pt x="1078585" y="147808"/>
                </a:lnTo>
                <a:lnTo>
                  <a:pt x="1081633" y="159734"/>
                </a:lnTo>
                <a:lnTo>
                  <a:pt x="1084300" y="168564"/>
                </a:lnTo>
                <a:lnTo>
                  <a:pt x="1086586" y="173989"/>
                </a:lnTo>
                <a:lnTo>
                  <a:pt x="1109446" y="173989"/>
                </a:lnTo>
                <a:lnTo>
                  <a:pt x="1106668" y="167219"/>
                </a:lnTo>
                <a:lnTo>
                  <a:pt x="1103604" y="156971"/>
                </a:lnTo>
                <a:lnTo>
                  <a:pt x="1100159" y="143486"/>
                </a:lnTo>
                <a:lnTo>
                  <a:pt x="1096238" y="126999"/>
                </a:lnTo>
                <a:lnTo>
                  <a:pt x="1092452" y="114744"/>
                </a:lnTo>
                <a:lnTo>
                  <a:pt x="1087094" y="104774"/>
                </a:lnTo>
                <a:lnTo>
                  <a:pt x="1082419" y="99821"/>
                </a:lnTo>
                <a:close/>
              </a:path>
              <a:path w="1266190" h="177165">
                <a:moveTo>
                  <a:pt x="1092609" y="18541"/>
                </a:moveTo>
                <a:lnTo>
                  <a:pt x="1041882" y="18541"/>
                </a:lnTo>
                <a:lnTo>
                  <a:pt x="1057892" y="20542"/>
                </a:lnTo>
                <a:lnTo>
                  <a:pt x="1070330" y="26352"/>
                </a:lnTo>
                <a:lnTo>
                  <a:pt x="1078387" y="36258"/>
                </a:lnTo>
                <a:lnTo>
                  <a:pt x="1081252" y="50545"/>
                </a:lnTo>
                <a:lnTo>
                  <a:pt x="1078541" y="63877"/>
                </a:lnTo>
                <a:lnTo>
                  <a:pt x="1070806" y="74136"/>
                </a:lnTo>
                <a:lnTo>
                  <a:pt x="1058642" y="80728"/>
                </a:lnTo>
                <a:lnTo>
                  <a:pt x="1042644" y="83057"/>
                </a:lnTo>
                <a:lnTo>
                  <a:pt x="1086365" y="83057"/>
                </a:lnTo>
                <a:lnTo>
                  <a:pt x="1093984" y="76041"/>
                </a:lnTo>
                <a:lnTo>
                  <a:pt x="1100846" y="63511"/>
                </a:lnTo>
                <a:lnTo>
                  <a:pt x="1103350" y="48005"/>
                </a:lnTo>
                <a:lnTo>
                  <a:pt x="1102461" y="38425"/>
                </a:lnTo>
                <a:lnTo>
                  <a:pt x="1099858" y="29654"/>
                </a:lnTo>
                <a:lnTo>
                  <a:pt x="1095635" y="21931"/>
                </a:lnTo>
                <a:lnTo>
                  <a:pt x="1092609" y="18541"/>
                </a:lnTo>
                <a:close/>
              </a:path>
              <a:path w="1266190" h="177165">
                <a:moveTo>
                  <a:pt x="1161770" y="2793"/>
                </a:moveTo>
                <a:lnTo>
                  <a:pt x="1139418" y="2793"/>
                </a:lnTo>
                <a:lnTo>
                  <a:pt x="1139488" y="104139"/>
                </a:lnTo>
                <a:lnTo>
                  <a:pt x="1144093" y="137457"/>
                </a:lnTo>
                <a:lnTo>
                  <a:pt x="1157008" y="160115"/>
                </a:lnTo>
                <a:lnTo>
                  <a:pt x="1176494" y="172819"/>
                </a:lnTo>
                <a:lnTo>
                  <a:pt x="1200886" y="176783"/>
                </a:lnTo>
                <a:lnTo>
                  <a:pt x="1226651" y="172589"/>
                </a:lnTo>
                <a:lnTo>
                  <a:pt x="1247178" y="159416"/>
                </a:lnTo>
                <a:lnTo>
                  <a:pt x="1247571" y="158749"/>
                </a:lnTo>
                <a:lnTo>
                  <a:pt x="1201648" y="158749"/>
                </a:lnTo>
                <a:lnTo>
                  <a:pt x="1185773" y="155610"/>
                </a:lnTo>
                <a:lnTo>
                  <a:pt x="1173137" y="145827"/>
                </a:lnTo>
                <a:lnTo>
                  <a:pt x="1164786" y="128853"/>
                </a:lnTo>
                <a:lnTo>
                  <a:pt x="1161770" y="104139"/>
                </a:lnTo>
                <a:lnTo>
                  <a:pt x="1161770" y="2793"/>
                </a:lnTo>
                <a:close/>
              </a:path>
              <a:path w="1266190" h="177165">
                <a:moveTo>
                  <a:pt x="1265656" y="2793"/>
                </a:moveTo>
                <a:lnTo>
                  <a:pt x="1243304" y="2793"/>
                </a:lnTo>
                <a:lnTo>
                  <a:pt x="1243304" y="104139"/>
                </a:lnTo>
                <a:lnTo>
                  <a:pt x="1240367" y="128639"/>
                </a:lnTo>
                <a:lnTo>
                  <a:pt x="1232001" y="145637"/>
                </a:lnTo>
                <a:lnTo>
                  <a:pt x="1218872" y="155539"/>
                </a:lnTo>
                <a:lnTo>
                  <a:pt x="1201648" y="158749"/>
                </a:lnTo>
                <a:lnTo>
                  <a:pt x="1247571" y="158749"/>
                </a:lnTo>
                <a:lnTo>
                  <a:pt x="1260751" y="136386"/>
                </a:lnTo>
                <a:lnTo>
                  <a:pt x="1265656" y="102615"/>
                </a:lnTo>
                <a:lnTo>
                  <a:pt x="1265656" y="2793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8000" y="427680"/>
            <a:ext cx="6806160" cy="17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DACBAEF-E88F-4031-813F-2FD2C1664441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g object 16"/>
          <p:cNvSpPr/>
          <p:nvPr/>
        </p:nvSpPr>
        <p:spPr>
          <a:xfrm>
            <a:off x="115200" y="1116000"/>
            <a:ext cx="7344000" cy="34632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46320"/>
              <a:gd name="textAreaBottom" fmla="*/ 346680 h 346320"/>
            </a:gdLst>
            <a:ahLst/>
            <a:rect l="textAreaLeft" t="textAreaTop" r="textAreaRight" b="textAreaBottom"/>
            <a:pathLst>
              <a:path w="7344409" h="346709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bg object 17"/>
          <p:cNvSpPr/>
          <p:nvPr/>
        </p:nvSpPr>
        <p:spPr>
          <a:xfrm>
            <a:off x="115200" y="118800"/>
            <a:ext cx="302400" cy="9944280"/>
          </a:xfrm>
          <a:custGeom>
            <a:avLst/>
            <a:gdLst>
              <a:gd name="textAreaLeft" fmla="*/ 0 w 302400"/>
              <a:gd name="textAreaRight" fmla="*/ 302760 w 302400"/>
              <a:gd name="textAreaTop" fmla="*/ 0 h 9944280"/>
              <a:gd name="textAreaBottom" fmla="*/ 9944640 h 9944280"/>
            </a:gdLst>
            <a:ahLst/>
            <a:rect l="textAreaLeft" t="textAreaTop" r="textAreaRight" b="textAreaBottom"/>
            <a:pathLst>
              <a:path w="302895" h="9944735">
                <a:moveTo>
                  <a:pt x="302399" y="1343393"/>
                </a:moveTo>
                <a:lnTo>
                  <a:pt x="0" y="1343393"/>
                </a:lnTo>
                <a:lnTo>
                  <a:pt x="0" y="9944151"/>
                </a:lnTo>
                <a:lnTo>
                  <a:pt x="302399" y="9944151"/>
                </a:lnTo>
                <a:lnTo>
                  <a:pt x="302399" y="1343393"/>
                </a:lnTo>
                <a:close/>
              </a:path>
              <a:path w="302895" h="9944735">
                <a:moveTo>
                  <a:pt x="302399" y="0"/>
                </a:moveTo>
                <a:lnTo>
                  <a:pt x="0" y="0"/>
                </a:lnTo>
                <a:lnTo>
                  <a:pt x="0" y="997102"/>
                </a:lnTo>
                <a:lnTo>
                  <a:pt x="302399" y="997102"/>
                </a:lnTo>
                <a:lnTo>
                  <a:pt x="302399" y="0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5" name="bg object 18"/>
          <p:cNvSpPr/>
          <p:nvPr/>
        </p:nvSpPr>
        <p:spPr>
          <a:xfrm>
            <a:off x="115200" y="10063080"/>
            <a:ext cx="7344000" cy="52668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526680"/>
              <a:gd name="textAreaBottom" fmla="*/ 527040 h 526680"/>
            </a:gdLst>
            <a:ahLst/>
            <a:rect l="textAreaLeft" t="textAreaTop" r="textAreaRight" b="textAreaBottom"/>
            <a:pathLst>
              <a:path w="7344409" h="527050">
                <a:moveTo>
                  <a:pt x="7344003" y="0"/>
                </a:moveTo>
                <a:lnTo>
                  <a:pt x="0" y="0"/>
                </a:lnTo>
                <a:lnTo>
                  <a:pt x="0" y="526453"/>
                </a:lnTo>
                <a:lnTo>
                  <a:pt x="7344003" y="526453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26" name="bg object 19" descr=""/>
          <p:cNvPicPr/>
          <p:nvPr/>
        </p:nvPicPr>
        <p:blipFill>
          <a:blip r:embed="rId2"/>
          <a:stretch/>
        </p:blipFill>
        <p:spPr>
          <a:xfrm>
            <a:off x="745200" y="375120"/>
            <a:ext cx="434520" cy="44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bg object 20"/>
          <p:cNvSpPr/>
          <p:nvPr/>
        </p:nvSpPr>
        <p:spPr>
          <a:xfrm>
            <a:off x="5962320" y="10255320"/>
            <a:ext cx="1265760" cy="176760"/>
          </a:xfrm>
          <a:custGeom>
            <a:avLst/>
            <a:gdLst>
              <a:gd name="textAreaLeft" fmla="*/ 0 w 1265760"/>
              <a:gd name="textAreaRight" fmla="*/ 1266120 w 1265760"/>
              <a:gd name="textAreaTop" fmla="*/ 0 h 176760"/>
              <a:gd name="textAreaBottom" fmla="*/ 177120 h 176760"/>
            </a:gdLst>
            <a:ahLst/>
            <a:rect l="textAreaLeft" t="textAreaTop" r="textAreaRight" b="textAreaBottom"/>
            <a:pathLst>
              <a:path w="1266190" h="177165">
                <a:moveTo>
                  <a:pt x="42418" y="1523"/>
                </a:moveTo>
                <a:lnTo>
                  <a:pt x="29789" y="1789"/>
                </a:lnTo>
                <a:lnTo>
                  <a:pt x="18542" y="2508"/>
                </a:lnTo>
                <a:lnTo>
                  <a:pt x="8628" y="3559"/>
                </a:lnTo>
                <a:lnTo>
                  <a:pt x="0" y="4825"/>
                </a:lnTo>
                <a:lnTo>
                  <a:pt x="0" y="173989"/>
                </a:lnTo>
                <a:lnTo>
                  <a:pt x="22098" y="173989"/>
                </a:lnTo>
                <a:lnTo>
                  <a:pt x="22098" y="105409"/>
                </a:lnTo>
                <a:lnTo>
                  <a:pt x="56873" y="105409"/>
                </a:lnTo>
                <a:lnTo>
                  <a:pt x="69754" y="102203"/>
                </a:lnTo>
                <a:lnTo>
                  <a:pt x="82133" y="96325"/>
                </a:lnTo>
                <a:lnTo>
                  <a:pt x="90952" y="89153"/>
                </a:lnTo>
                <a:lnTo>
                  <a:pt x="33020" y="89153"/>
                </a:lnTo>
                <a:lnTo>
                  <a:pt x="26924" y="88645"/>
                </a:lnTo>
                <a:lnTo>
                  <a:pt x="22098" y="87375"/>
                </a:lnTo>
                <a:lnTo>
                  <a:pt x="22098" y="20827"/>
                </a:lnTo>
                <a:lnTo>
                  <a:pt x="25908" y="19811"/>
                </a:lnTo>
                <a:lnTo>
                  <a:pt x="33274" y="19049"/>
                </a:lnTo>
                <a:lnTo>
                  <a:pt x="93449" y="19049"/>
                </a:lnTo>
                <a:lnTo>
                  <a:pt x="90424" y="15747"/>
                </a:lnTo>
                <a:lnTo>
                  <a:pt x="81708" y="9667"/>
                </a:lnTo>
                <a:lnTo>
                  <a:pt x="70802" y="5206"/>
                </a:lnTo>
                <a:lnTo>
                  <a:pt x="57705" y="2460"/>
                </a:lnTo>
                <a:lnTo>
                  <a:pt x="42418" y="1523"/>
                </a:lnTo>
                <a:close/>
              </a:path>
              <a:path w="1266190" h="177165">
                <a:moveTo>
                  <a:pt x="56873" y="105409"/>
                </a:moveTo>
                <a:lnTo>
                  <a:pt x="22098" y="105409"/>
                </a:lnTo>
                <a:lnTo>
                  <a:pt x="27178" y="106679"/>
                </a:lnTo>
                <a:lnTo>
                  <a:pt x="33274" y="106933"/>
                </a:lnTo>
                <a:lnTo>
                  <a:pt x="39878" y="106933"/>
                </a:lnTo>
                <a:lnTo>
                  <a:pt x="55518" y="105747"/>
                </a:lnTo>
                <a:lnTo>
                  <a:pt x="56873" y="105409"/>
                </a:lnTo>
                <a:close/>
              </a:path>
              <a:path w="1266190" h="177165">
                <a:moveTo>
                  <a:pt x="93449" y="19049"/>
                </a:moveTo>
                <a:lnTo>
                  <a:pt x="42926" y="19049"/>
                </a:lnTo>
                <a:lnTo>
                  <a:pt x="59523" y="21109"/>
                </a:lnTo>
                <a:lnTo>
                  <a:pt x="72263" y="27336"/>
                </a:lnTo>
                <a:lnTo>
                  <a:pt x="80430" y="37802"/>
                </a:lnTo>
                <a:lnTo>
                  <a:pt x="83312" y="52577"/>
                </a:lnTo>
                <a:lnTo>
                  <a:pt x="80355" y="68258"/>
                </a:lnTo>
                <a:lnTo>
                  <a:pt x="71850" y="79724"/>
                </a:lnTo>
                <a:lnTo>
                  <a:pt x="58344" y="86760"/>
                </a:lnTo>
                <a:lnTo>
                  <a:pt x="40386" y="89153"/>
                </a:lnTo>
                <a:lnTo>
                  <a:pt x="90952" y="89153"/>
                </a:lnTo>
                <a:lnTo>
                  <a:pt x="105410" y="51561"/>
                </a:lnTo>
                <a:lnTo>
                  <a:pt x="104390" y="40679"/>
                </a:lnTo>
                <a:lnTo>
                  <a:pt x="101441" y="30987"/>
                </a:lnTo>
                <a:lnTo>
                  <a:pt x="96730" y="22629"/>
                </a:lnTo>
                <a:lnTo>
                  <a:pt x="93449" y="19049"/>
                </a:lnTo>
                <a:close/>
              </a:path>
              <a:path w="1266190" h="177165">
                <a:moveTo>
                  <a:pt x="232410" y="2793"/>
                </a:moveTo>
                <a:lnTo>
                  <a:pt x="140208" y="2793"/>
                </a:lnTo>
                <a:lnTo>
                  <a:pt x="140208" y="173989"/>
                </a:lnTo>
                <a:lnTo>
                  <a:pt x="162306" y="173989"/>
                </a:lnTo>
                <a:lnTo>
                  <a:pt x="162306" y="96519"/>
                </a:lnTo>
                <a:lnTo>
                  <a:pt x="227076" y="96519"/>
                </a:lnTo>
                <a:lnTo>
                  <a:pt x="227076" y="78231"/>
                </a:lnTo>
                <a:lnTo>
                  <a:pt x="162306" y="78231"/>
                </a:lnTo>
                <a:lnTo>
                  <a:pt x="162306" y="21335"/>
                </a:lnTo>
                <a:lnTo>
                  <a:pt x="232410" y="21335"/>
                </a:lnTo>
                <a:lnTo>
                  <a:pt x="232410" y="2793"/>
                </a:lnTo>
                <a:close/>
              </a:path>
              <a:path w="1266190" h="177165">
                <a:moveTo>
                  <a:pt x="311404" y="1523"/>
                </a:moveTo>
                <a:lnTo>
                  <a:pt x="299918" y="1758"/>
                </a:lnTo>
                <a:lnTo>
                  <a:pt x="288671" y="2444"/>
                </a:lnTo>
                <a:lnTo>
                  <a:pt x="278185" y="3559"/>
                </a:lnTo>
                <a:lnTo>
                  <a:pt x="268986" y="5079"/>
                </a:lnTo>
                <a:lnTo>
                  <a:pt x="268986" y="173989"/>
                </a:lnTo>
                <a:lnTo>
                  <a:pt x="291084" y="173989"/>
                </a:lnTo>
                <a:lnTo>
                  <a:pt x="291084" y="99821"/>
                </a:lnTo>
                <a:lnTo>
                  <a:pt x="353465" y="99821"/>
                </a:lnTo>
                <a:lnTo>
                  <a:pt x="351067" y="97281"/>
                </a:lnTo>
                <a:lnTo>
                  <a:pt x="342138" y="92455"/>
                </a:lnTo>
                <a:lnTo>
                  <a:pt x="342138" y="91693"/>
                </a:lnTo>
                <a:lnTo>
                  <a:pt x="354786" y="85474"/>
                </a:lnTo>
                <a:lnTo>
                  <a:pt x="357410" y="83057"/>
                </a:lnTo>
                <a:lnTo>
                  <a:pt x="291084" y="83057"/>
                </a:lnTo>
                <a:lnTo>
                  <a:pt x="291195" y="20542"/>
                </a:lnTo>
                <a:lnTo>
                  <a:pt x="294640" y="19557"/>
                </a:lnTo>
                <a:lnTo>
                  <a:pt x="302260" y="18541"/>
                </a:lnTo>
                <a:lnTo>
                  <a:pt x="363655" y="18541"/>
                </a:lnTo>
                <a:lnTo>
                  <a:pt x="360934" y="15493"/>
                </a:lnTo>
                <a:lnTo>
                  <a:pt x="352010" y="9239"/>
                </a:lnTo>
                <a:lnTo>
                  <a:pt x="341021" y="4889"/>
                </a:lnTo>
                <a:lnTo>
                  <a:pt x="327606" y="2349"/>
                </a:lnTo>
                <a:lnTo>
                  <a:pt x="311404" y="1523"/>
                </a:lnTo>
                <a:close/>
              </a:path>
              <a:path w="1266190" h="177165">
                <a:moveTo>
                  <a:pt x="353465" y="99821"/>
                </a:moveTo>
                <a:lnTo>
                  <a:pt x="311912" y="99821"/>
                </a:lnTo>
                <a:lnTo>
                  <a:pt x="325020" y="102020"/>
                </a:lnTo>
                <a:lnTo>
                  <a:pt x="334676" y="107886"/>
                </a:lnTo>
                <a:lnTo>
                  <a:pt x="341522" y="118038"/>
                </a:lnTo>
                <a:lnTo>
                  <a:pt x="346202" y="133095"/>
                </a:lnTo>
                <a:lnTo>
                  <a:pt x="349631" y="147808"/>
                </a:lnTo>
                <a:lnTo>
                  <a:pt x="352679" y="159734"/>
                </a:lnTo>
                <a:lnTo>
                  <a:pt x="355346" y="168564"/>
                </a:lnTo>
                <a:lnTo>
                  <a:pt x="357632" y="173989"/>
                </a:lnTo>
                <a:lnTo>
                  <a:pt x="380492" y="173989"/>
                </a:lnTo>
                <a:lnTo>
                  <a:pt x="377713" y="167219"/>
                </a:lnTo>
                <a:lnTo>
                  <a:pt x="374650" y="156971"/>
                </a:lnTo>
                <a:lnTo>
                  <a:pt x="371205" y="143486"/>
                </a:lnTo>
                <a:lnTo>
                  <a:pt x="367284" y="126999"/>
                </a:lnTo>
                <a:lnTo>
                  <a:pt x="363497" y="114744"/>
                </a:lnTo>
                <a:lnTo>
                  <a:pt x="358140" y="104774"/>
                </a:lnTo>
                <a:lnTo>
                  <a:pt x="353465" y="99821"/>
                </a:lnTo>
                <a:close/>
              </a:path>
              <a:path w="1266190" h="177165">
                <a:moveTo>
                  <a:pt x="363655" y="18541"/>
                </a:moveTo>
                <a:lnTo>
                  <a:pt x="312928" y="18541"/>
                </a:lnTo>
                <a:lnTo>
                  <a:pt x="328937" y="20542"/>
                </a:lnTo>
                <a:lnTo>
                  <a:pt x="341376" y="26352"/>
                </a:lnTo>
                <a:lnTo>
                  <a:pt x="349432" y="36258"/>
                </a:lnTo>
                <a:lnTo>
                  <a:pt x="352298" y="50545"/>
                </a:lnTo>
                <a:lnTo>
                  <a:pt x="349587" y="63877"/>
                </a:lnTo>
                <a:lnTo>
                  <a:pt x="341852" y="74136"/>
                </a:lnTo>
                <a:lnTo>
                  <a:pt x="329688" y="80728"/>
                </a:lnTo>
                <a:lnTo>
                  <a:pt x="313690" y="83057"/>
                </a:lnTo>
                <a:lnTo>
                  <a:pt x="357410" y="83057"/>
                </a:lnTo>
                <a:lnTo>
                  <a:pt x="365029" y="76041"/>
                </a:lnTo>
                <a:lnTo>
                  <a:pt x="371891" y="63511"/>
                </a:lnTo>
                <a:lnTo>
                  <a:pt x="374396" y="48005"/>
                </a:lnTo>
                <a:lnTo>
                  <a:pt x="373507" y="38425"/>
                </a:lnTo>
                <a:lnTo>
                  <a:pt x="370903" y="29654"/>
                </a:lnTo>
                <a:lnTo>
                  <a:pt x="366680" y="21931"/>
                </a:lnTo>
                <a:lnTo>
                  <a:pt x="363655" y="18541"/>
                </a:lnTo>
                <a:close/>
              </a:path>
              <a:path w="1266190" h="177165">
                <a:moveTo>
                  <a:pt x="426199" y="144779"/>
                </a:moveTo>
                <a:lnTo>
                  <a:pt x="408419" y="144779"/>
                </a:lnTo>
                <a:lnTo>
                  <a:pt x="402069" y="151383"/>
                </a:lnTo>
                <a:lnTo>
                  <a:pt x="402069" y="169925"/>
                </a:lnTo>
                <a:lnTo>
                  <a:pt x="408165" y="176783"/>
                </a:lnTo>
                <a:lnTo>
                  <a:pt x="426453" y="176783"/>
                </a:lnTo>
                <a:lnTo>
                  <a:pt x="432295" y="169925"/>
                </a:lnTo>
                <a:lnTo>
                  <a:pt x="432295" y="151383"/>
                </a:lnTo>
                <a:lnTo>
                  <a:pt x="426199" y="144779"/>
                </a:lnTo>
                <a:close/>
              </a:path>
              <a:path w="1266190" h="177165">
                <a:moveTo>
                  <a:pt x="545833" y="1015"/>
                </a:moveTo>
                <a:lnTo>
                  <a:pt x="507165" y="7647"/>
                </a:lnTo>
                <a:lnTo>
                  <a:pt x="478047" y="26066"/>
                </a:lnTo>
                <a:lnTo>
                  <a:pt x="459643" y="54058"/>
                </a:lnTo>
                <a:lnTo>
                  <a:pt x="453123" y="89407"/>
                </a:lnTo>
                <a:lnTo>
                  <a:pt x="454782" y="108620"/>
                </a:lnTo>
                <a:lnTo>
                  <a:pt x="476999" y="153161"/>
                </a:lnTo>
                <a:lnTo>
                  <a:pt x="522433" y="174486"/>
                </a:lnTo>
                <a:lnTo>
                  <a:pt x="541007" y="175767"/>
                </a:lnTo>
                <a:lnTo>
                  <a:pt x="557580" y="174799"/>
                </a:lnTo>
                <a:lnTo>
                  <a:pt x="572249" y="172402"/>
                </a:lnTo>
                <a:lnTo>
                  <a:pt x="584441" y="169338"/>
                </a:lnTo>
                <a:lnTo>
                  <a:pt x="593585" y="166369"/>
                </a:lnTo>
                <a:lnTo>
                  <a:pt x="593585" y="157479"/>
                </a:lnTo>
                <a:lnTo>
                  <a:pt x="542531" y="157479"/>
                </a:lnTo>
                <a:lnTo>
                  <a:pt x="515389" y="152792"/>
                </a:lnTo>
                <a:lnTo>
                  <a:pt x="494557" y="139223"/>
                </a:lnTo>
                <a:lnTo>
                  <a:pt x="481202" y="117510"/>
                </a:lnTo>
                <a:lnTo>
                  <a:pt x="476491" y="88391"/>
                </a:lnTo>
                <a:lnTo>
                  <a:pt x="481388" y="59527"/>
                </a:lnTo>
                <a:lnTo>
                  <a:pt x="495287" y="37877"/>
                </a:lnTo>
                <a:lnTo>
                  <a:pt x="516996" y="24276"/>
                </a:lnTo>
                <a:lnTo>
                  <a:pt x="545325" y="19557"/>
                </a:lnTo>
                <a:lnTo>
                  <a:pt x="585349" y="19557"/>
                </a:lnTo>
                <a:lnTo>
                  <a:pt x="588505" y="8889"/>
                </a:lnTo>
                <a:lnTo>
                  <a:pt x="581516" y="6159"/>
                </a:lnTo>
                <a:lnTo>
                  <a:pt x="571836" y="3619"/>
                </a:lnTo>
                <a:lnTo>
                  <a:pt x="559823" y="1746"/>
                </a:lnTo>
                <a:lnTo>
                  <a:pt x="545833" y="1015"/>
                </a:lnTo>
                <a:close/>
              </a:path>
              <a:path w="1266190" h="177165">
                <a:moveTo>
                  <a:pt x="593585" y="84073"/>
                </a:moveTo>
                <a:lnTo>
                  <a:pt x="537197" y="84073"/>
                </a:lnTo>
                <a:lnTo>
                  <a:pt x="537197" y="101853"/>
                </a:lnTo>
                <a:lnTo>
                  <a:pt x="571995" y="101853"/>
                </a:lnTo>
                <a:lnTo>
                  <a:pt x="571995" y="152907"/>
                </a:lnTo>
                <a:lnTo>
                  <a:pt x="567284" y="154693"/>
                </a:lnTo>
                <a:lnTo>
                  <a:pt x="560787" y="156146"/>
                </a:lnTo>
                <a:lnTo>
                  <a:pt x="552528" y="157122"/>
                </a:lnTo>
                <a:lnTo>
                  <a:pt x="542531" y="157479"/>
                </a:lnTo>
                <a:lnTo>
                  <a:pt x="593585" y="157479"/>
                </a:lnTo>
                <a:lnTo>
                  <a:pt x="593585" y="84073"/>
                </a:lnTo>
                <a:close/>
              </a:path>
              <a:path w="1266190" h="177165">
                <a:moveTo>
                  <a:pt x="585349" y="19557"/>
                </a:moveTo>
                <a:lnTo>
                  <a:pt x="545325" y="19557"/>
                </a:lnTo>
                <a:lnTo>
                  <a:pt x="557239" y="20137"/>
                </a:lnTo>
                <a:lnTo>
                  <a:pt x="567296" y="21716"/>
                </a:lnTo>
                <a:lnTo>
                  <a:pt x="575829" y="24058"/>
                </a:lnTo>
                <a:lnTo>
                  <a:pt x="583171" y="26923"/>
                </a:lnTo>
                <a:lnTo>
                  <a:pt x="585349" y="19557"/>
                </a:lnTo>
                <a:close/>
              </a:path>
              <a:path w="1266190" h="177165">
                <a:moveTo>
                  <a:pt x="701789" y="0"/>
                </a:moveTo>
                <a:lnTo>
                  <a:pt x="670078" y="6405"/>
                </a:lnTo>
                <a:lnTo>
                  <a:pt x="644893" y="24574"/>
                </a:lnTo>
                <a:lnTo>
                  <a:pt x="628280" y="52935"/>
                </a:lnTo>
                <a:lnTo>
                  <a:pt x="622287" y="89915"/>
                </a:lnTo>
                <a:lnTo>
                  <a:pt x="627954" y="125348"/>
                </a:lnTo>
                <a:lnTo>
                  <a:pt x="643813" y="152780"/>
                </a:lnTo>
                <a:lnTo>
                  <a:pt x="668150" y="170497"/>
                </a:lnTo>
                <a:lnTo>
                  <a:pt x="699249" y="176783"/>
                </a:lnTo>
                <a:lnTo>
                  <a:pt x="730102" y="170981"/>
                </a:lnTo>
                <a:lnTo>
                  <a:pt x="748096" y="158749"/>
                </a:lnTo>
                <a:lnTo>
                  <a:pt x="700519" y="158749"/>
                </a:lnTo>
                <a:lnTo>
                  <a:pt x="677306" y="153058"/>
                </a:lnTo>
                <a:lnTo>
                  <a:pt x="660165" y="137794"/>
                </a:lnTo>
                <a:lnTo>
                  <a:pt x="649548" y="115673"/>
                </a:lnTo>
                <a:lnTo>
                  <a:pt x="645909" y="89407"/>
                </a:lnTo>
                <a:lnTo>
                  <a:pt x="649338" y="62396"/>
                </a:lnTo>
                <a:lnTo>
                  <a:pt x="659625" y="39623"/>
                </a:lnTo>
                <a:lnTo>
                  <a:pt x="676770" y="23899"/>
                </a:lnTo>
                <a:lnTo>
                  <a:pt x="700773" y="18033"/>
                </a:lnTo>
                <a:lnTo>
                  <a:pt x="749345" y="18033"/>
                </a:lnTo>
                <a:lnTo>
                  <a:pt x="733531" y="6389"/>
                </a:lnTo>
                <a:lnTo>
                  <a:pt x="701789" y="0"/>
                </a:lnTo>
                <a:close/>
              </a:path>
              <a:path w="1266190" h="177165">
                <a:moveTo>
                  <a:pt x="749345" y="18033"/>
                </a:moveTo>
                <a:lnTo>
                  <a:pt x="700773" y="18033"/>
                </a:lnTo>
                <a:lnTo>
                  <a:pt x="724843" y="24122"/>
                </a:lnTo>
                <a:lnTo>
                  <a:pt x="741889" y="40068"/>
                </a:lnTo>
                <a:lnTo>
                  <a:pt x="752029" y="62396"/>
                </a:lnTo>
                <a:lnTo>
                  <a:pt x="755383" y="87629"/>
                </a:lnTo>
                <a:lnTo>
                  <a:pt x="751739" y="115137"/>
                </a:lnTo>
                <a:lnTo>
                  <a:pt x="741095" y="137763"/>
                </a:lnTo>
                <a:lnTo>
                  <a:pt x="723879" y="153102"/>
                </a:lnTo>
                <a:lnTo>
                  <a:pt x="700519" y="158749"/>
                </a:lnTo>
                <a:lnTo>
                  <a:pt x="748096" y="158749"/>
                </a:lnTo>
                <a:lnTo>
                  <a:pt x="755383" y="153796"/>
                </a:lnTo>
                <a:lnTo>
                  <a:pt x="772472" y="125563"/>
                </a:lnTo>
                <a:lnTo>
                  <a:pt x="778751" y="86613"/>
                </a:lnTo>
                <a:lnTo>
                  <a:pt x="773298" y="51649"/>
                </a:lnTo>
                <a:lnTo>
                  <a:pt x="757796" y="24256"/>
                </a:lnTo>
                <a:lnTo>
                  <a:pt x="749345" y="18033"/>
                </a:lnTo>
                <a:close/>
              </a:path>
              <a:path w="1266190" h="177165">
                <a:moveTo>
                  <a:pt x="818108" y="2793"/>
                </a:moveTo>
                <a:lnTo>
                  <a:pt x="794232" y="2793"/>
                </a:lnTo>
                <a:lnTo>
                  <a:pt x="850112" y="173989"/>
                </a:lnTo>
                <a:lnTo>
                  <a:pt x="874496" y="173989"/>
                </a:lnTo>
                <a:lnTo>
                  <a:pt x="882670" y="151129"/>
                </a:lnTo>
                <a:lnTo>
                  <a:pt x="863066" y="151129"/>
                </a:lnTo>
                <a:lnTo>
                  <a:pt x="859316" y="135913"/>
                </a:lnTo>
                <a:lnTo>
                  <a:pt x="854951" y="120205"/>
                </a:lnTo>
                <a:lnTo>
                  <a:pt x="850078" y="103981"/>
                </a:lnTo>
                <a:lnTo>
                  <a:pt x="844778" y="87121"/>
                </a:lnTo>
                <a:lnTo>
                  <a:pt x="818108" y="2793"/>
                </a:lnTo>
                <a:close/>
              </a:path>
              <a:path w="1266190" h="177165">
                <a:moveTo>
                  <a:pt x="935710" y="2793"/>
                </a:moveTo>
                <a:lnTo>
                  <a:pt x="912088" y="2793"/>
                </a:lnTo>
                <a:lnTo>
                  <a:pt x="883132" y="87375"/>
                </a:lnTo>
                <a:lnTo>
                  <a:pt x="877517" y="104052"/>
                </a:lnTo>
                <a:lnTo>
                  <a:pt x="872286" y="120268"/>
                </a:lnTo>
                <a:lnTo>
                  <a:pt x="867594" y="135953"/>
                </a:lnTo>
                <a:lnTo>
                  <a:pt x="863574" y="151129"/>
                </a:lnTo>
                <a:lnTo>
                  <a:pt x="882670" y="151129"/>
                </a:lnTo>
                <a:lnTo>
                  <a:pt x="935710" y="2793"/>
                </a:lnTo>
                <a:close/>
              </a:path>
              <a:path w="1266190" h="177165">
                <a:moveTo>
                  <a:pt x="960856" y="144779"/>
                </a:moveTo>
                <a:lnTo>
                  <a:pt x="943076" y="144779"/>
                </a:lnTo>
                <a:lnTo>
                  <a:pt x="936726" y="151383"/>
                </a:lnTo>
                <a:lnTo>
                  <a:pt x="936726" y="169925"/>
                </a:lnTo>
                <a:lnTo>
                  <a:pt x="942822" y="176783"/>
                </a:lnTo>
                <a:lnTo>
                  <a:pt x="961110" y="176783"/>
                </a:lnTo>
                <a:lnTo>
                  <a:pt x="966952" y="169925"/>
                </a:lnTo>
                <a:lnTo>
                  <a:pt x="966952" y="151383"/>
                </a:lnTo>
                <a:lnTo>
                  <a:pt x="960856" y="144779"/>
                </a:lnTo>
                <a:close/>
              </a:path>
              <a:path w="1266190" h="177165">
                <a:moveTo>
                  <a:pt x="1040358" y="1523"/>
                </a:moveTo>
                <a:lnTo>
                  <a:pt x="1028873" y="1758"/>
                </a:lnTo>
                <a:lnTo>
                  <a:pt x="1017625" y="2444"/>
                </a:lnTo>
                <a:lnTo>
                  <a:pt x="1007140" y="3559"/>
                </a:lnTo>
                <a:lnTo>
                  <a:pt x="997940" y="5079"/>
                </a:lnTo>
                <a:lnTo>
                  <a:pt x="997940" y="173989"/>
                </a:lnTo>
                <a:lnTo>
                  <a:pt x="1020038" y="173989"/>
                </a:lnTo>
                <a:lnTo>
                  <a:pt x="1020038" y="99821"/>
                </a:lnTo>
                <a:lnTo>
                  <a:pt x="1082419" y="99821"/>
                </a:lnTo>
                <a:lnTo>
                  <a:pt x="1080022" y="97281"/>
                </a:lnTo>
                <a:lnTo>
                  <a:pt x="1071092" y="92455"/>
                </a:lnTo>
                <a:lnTo>
                  <a:pt x="1071092" y="91693"/>
                </a:lnTo>
                <a:lnTo>
                  <a:pt x="1083741" y="85474"/>
                </a:lnTo>
                <a:lnTo>
                  <a:pt x="1086365" y="83057"/>
                </a:lnTo>
                <a:lnTo>
                  <a:pt x="1020038" y="83057"/>
                </a:lnTo>
                <a:lnTo>
                  <a:pt x="1020149" y="20542"/>
                </a:lnTo>
                <a:lnTo>
                  <a:pt x="1023594" y="19557"/>
                </a:lnTo>
                <a:lnTo>
                  <a:pt x="1031214" y="18541"/>
                </a:lnTo>
                <a:lnTo>
                  <a:pt x="1092609" y="18541"/>
                </a:lnTo>
                <a:lnTo>
                  <a:pt x="1089888" y="15493"/>
                </a:lnTo>
                <a:lnTo>
                  <a:pt x="1080970" y="9239"/>
                </a:lnTo>
                <a:lnTo>
                  <a:pt x="1069981" y="4889"/>
                </a:lnTo>
                <a:lnTo>
                  <a:pt x="1056563" y="2349"/>
                </a:lnTo>
                <a:lnTo>
                  <a:pt x="1040358" y="1523"/>
                </a:lnTo>
                <a:close/>
              </a:path>
              <a:path w="1266190" h="177165">
                <a:moveTo>
                  <a:pt x="1082419" y="99821"/>
                </a:moveTo>
                <a:lnTo>
                  <a:pt x="1040866" y="99821"/>
                </a:lnTo>
                <a:lnTo>
                  <a:pt x="1053975" y="102020"/>
                </a:lnTo>
                <a:lnTo>
                  <a:pt x="1063631" y="107886"/>
                </a:lnTo>
                <a:lnTo>
                  <a:pt x="1070477" y="118038"/>
                </a:lnTo>
                <a:lnTo>
                  <a:pt x="1075156" y="133095"/>
                </a:lnTo>
                <a:lnTo>
                  <a:pt x="1078585" y="147808"/>
                </a:lnTo>
                <a:lnTo>
                  <a:pt x="1081633" y="159734"/>
                </a:lnTo>
                <a:lnTo>
                  <a:pt x="1084300" y="168564"/>
                </a:lnTo>
                <a:lnTo>
                  <a:pt x="1086586" y="173989"/>
                </a:lnTo>
                <a:lnTo>
                  <a:pt x="1109446" y="173989"/>
                </a:lnTo>
                <a:lnTo>
                  <a:pt x="1106668" y="167219"/>
                </a:lnTo>
                <a:lnTo>
                  <a:pt x="1103604" y="156971"/>
                </a:lnTo>
                <a:lnTo>
                  <a:pt x="1100159" y="143486"/>
                </a:lnTo>
                <a:lnTo>
                  <a:pt x="1096238" y="126999"/>
                </a:lnTo>
                <a:lnTo>
                  <a:pt x="1092452" y="114744"/>
                </a:lnTo>
                <a:lnTo>
                  <a:pt x="1087094" y="104774"/>
                </a:lnTo>
                <a:lnTo>
                  <a:pt x="1082419" y="99821"/>
                </a:lnTo>
                <a:close/>
              </a:path>
              <a:path w="1266190" h="177165">
                <a:moveTo>
                  <a:pt x="1092609" y="18541"/>
                </a:moveTo>
                <a:lnTo>
                  <a:pt x="1041882" y="18541"/>
                </a:lnTo>
                <a:lnTo>
                  <a:pt x="1057892" y="20542"/>
                </a:lnTo>
                <a:lnTo>
                  <a:pt x="1070330" y="26352"/>
                </a:lnTo>
                <a:lnTo>
                  <a:pt x="1078387" y="36258"/>
                </a:lnTo>
                <a:lnTo>
                  <a:pt x="1081252" y="50545"/>
                </a:lnTo>
                <a:lnTo>
                  <a:pt x="1078541" y="63877"/>
                </a:lnTo>
                <a:lnTo>
                  <a:pt x="1070806" y="74136"/>
                </a:lnTo>
                <a:lnTo>
                  <a:pt x="1058642" y="80728"/>
                </a:lnTo>
                <a:lnTo>
                  <a:pt x="1042644" y="83057"/>
                </a:lnTo>
                <a:lnTo>
                  <a:pt x="1086365" y="83057"/>
                </a:lnTo>
                <a:lnTo>
                  <a:pt x="1093984" y="76041"/>
                </a:lnTo>
                <a:lnTo>
                  <a:pt x="1100846" y="63511"/>
                </a:lnTo>
                <a:lnTo>
                  <a:pt x="1103350" y="48005"/>
                </a:lnTo>
                <a:lnTo>
                  <a:pt x="1102461" y="38425"/>
                </a:lnTo>
                <a:lnTo>
                  <a:pt x="1099858" y="29654"/>
                </a:lnTo>
                <a:lnTo>
                  <a:pt x="1095635" y="21931"/>
                </a:lnTo>
                <a:lnTo>
                  <a:pt x="1092609" y="18541"/>
                </a:lnTo>
                <a:close/>
              </a:path>
              <a:path w="1266190" h="177165">
                <a:moveTo>
                  <a:pt x="1161770" y="2793"/>
                </a:moveTo>
                <a:lnTo>
                  <a:pt x="1139418" y="2793"/>
                </a:lnTo>
                <a:lnTo>
                  <a:pt x="1139488" y="104139"/>
                </a:lnTo>
                <a:lnTo>
                  <a:pt x="1144093" y="137457"/>
                </a:lnTo>
                <a:lnTo>
                  <a:pt x="1157008" y="160115"/>
                </a:lnTo>
                <a:lnTo>
                  <a:pt x="1176494" y="172819"/>
                </a:lnTo>
                <a:lnTo>
                  <a:pt x="1200886" y="176783"/>
                </a:lnTo>
                <a:lnTo>
                  <a:pt x="1226651" y="172589"/>
                </a:lnTo>
                <a:lnTo>
                  <a:pt x="1247178" y="159416"/>
                </a:lnTo>
                <a:lnTo>
                  <a:pt x="1247571" y="158749"/>
                </a:lnTo>
                <a:lnTo>
                  <a:pt x="1201648" y="158749"/>
                </a:lnTo>
                <a:lnTo>
                  <a:pt x="1185773" y="155610"/>
                </a:lnTo>
                <a:lnTo>
                  <a:pt x="1173137" y="145827"/>
                </a:lnTo>
                <a:lnTo>
                  <a:pt x="1164786" y="128853"/>
                </a:lnTo>
                <a:lnTo>
                  <a:pt x="1161770" y="104139"/>
                </a:lnTo>
                <a:lnTo>
                  <a:pt x="1161770" y="2793"/>
                </a:lnTo>
                <a:close/>
              </a:path>
              <a:path w="1266190" h="177165">
                <a:moveTo>
                  <a:pt x="1265656" y="2793"/>
                </a:moveTo>
                <a:lnTo>
                  <a:pt x="1243304" y="2793"/>
                </a:lnTo>
                <a:lnTo>
                  <a:pt x="1243304" y="104139"/>
                </a:lnTo>
                <a:lnTo>
                  <a:pt x="1240367" y="128639"/>
                </a:lnTo>
                <a:lnTo>
                  <a:pt x="1232001" y="145637"/>
                </a:lnTo>
                <a:lnTo>
                  <a:pt x="1218872" y="155539"/>
                </a:lnTo>
                <a:lnTo>
                  <a:pt x="1201648" y="158749"/>
                </a:lnTo>
                <a:lnTo>
                  <a:pt x="1247571" y="158749"/>
                </a:lnTo>
                <a:lnTo>
                  <a:pt x="1260751" y="136386"/>
                </a:lnTo>
                <a:lnTo>
                  <a:pt x="1265656" y="102615"/>
                </a:lnTo>
                <a:lnTo>
                  <a:pt x="1265656" y="2793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8000" y="427680"/>
            <a:ext cx="6806160" cy="17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0E5AE91-4B58-4E73-AE3E-C6988D2A0275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g object 16"/>
          <p:cNvSpPr/>
          <p:nvPr/>
        </p:nvSpPr>
        <p:spPr>
          <a:xfrm>
            <a:off x="115200" y="1116000"/>
            <a:ext cx="7344000" cy="34632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46320"/>
              <a:gd name="textAreaBottom" fmla="*/ 346680 h 346320"/>
            </a:gdLst>
            <a:ahLst/>
            <a:rect l="textAreaLeft" t="textAreaTop" r="textAreaRight" b="textAreaBottom"/>
            <a:pathLst>
              <a:path w="7344409" h="346709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7" name="bg object 17"/>
          <p:cNvSpPr/>
          <p:nvPr/>
        </p:nvSpPr>
        <p:spPr>
          <a:xfrm>
            <a:off x="115200" y="118800"/>
            <a:ext cx="302400" cy="9944280"/>
          </a:xfrm>
          <a:custGeom>
            <a:avLst/>
            <a:gdLst>
              <a:gd name="textAreaLeft" fmla="*/ 0 w 302400"/>
              <a:gd name="textAreaRight" fmla="*/ 302760 w 302400"/>
              <a:gd name="textAreaTop" fmla="*/ 0 h 9944280"/>
              <a:gd name="textAreaBottom" fmla="*/ 9944640 h 9944280"/>
            </a:gdLst>
            <a:ahLst/>
            <a:rect l="textAreaLeft" t="textAreaTop" r="textAreaRight" b="textAreaBottom"/>
            <a:pathLst>
              <a:path w="302895" h="9944735">
                <a:moveTo>
                  <a:pt x="302399" y="1343393"/>
                </a:moveTo>
                <a:lnTo>
                  <a:pt x="0" y="1343393"/>
                </a:lnTo>
                <a:lnTo>
                  <a:pt x="0" y="9944151"/>
                </a:lnTo>
                <a:lnTo>
                  <a:pt x="302399" y="9944151"/>
                </a:lnTo>
                <a:lnTo>
                  <a:pt x="302399" y="1343393"/>
                </a:lnTo>
                <a:close/>
              </a:path>
              <a:path w="302895" h="9944735">
                <a:moveTo>
                  <a:pt x="302399" y="0"/>
                </a:moveTo>
                <a:lnTo>
                  <a:pt x="0" y="0"/>
                </a:lnTo>
                <a:lnTo>
                  <a:pt x="0" y="997102"/>
                </a:lnTo>
                <a:lnTo>
                  <a:pt x="302399" y="997102"/>
                </a:lnTo>
                <a:lnTo>
                  <a:pt x="302399" y="0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8" name="bg object 18"/>
          <p:cNvSpPr/>
          <p:nvPr/>
        </p:nvSpPr>
        <p:spPr>
          <a:xfrm>
            <a:off x="115200" y="10063080"/>
            <a:ext cx="7344000" cy="52668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526680"/>
              <a:gd name="textAreaBottom" fmla="*/ 527040 h 526680"/>
            </a:gdLst>
            <a:ahLst/>
            <a:rect l="textAreaLeft" t="textAreaTop" r="textAreaRight" b="textAreaBottom"/>
            <a:pathLst>
              <a:path w="7344409" h="527050">
                <a:moveTo>
                  <a:pt x="7344003" y="0"/>
                </a:moveTo>
                <a:lnTo>
                  <a:pt x="0" y="0"/>
                </a:lnTo>
                <a:lnTo>
                  <a:pt x="0" y="526453"/>
                </a:lnTo>
                <a:lnTo>
                  <a:pt x="7344003" y="526453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39" name="bg object 19" descr=""/>
          <p:cNvPicPr/>
          <p:nvPr/>
        </p:nvPicPr>
        <p:blipFill>
          <a:blip r:embed="rId2"/>
          <a:stretch/>
        </p:blipFill>
        <p:spPr>
          <a:xfrm>
            <a:off x="745200" y="375120"/>
            <a:ext cx="434520" cy="44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bg object 20"/>
          <p:cNvSpPr/>
          <p:nvPr/>
        </p:nvSpPr>
        <p:spPr>
          <a:xfrm>
            <a:off x="5962320" y="10255320"/>
            <a:ext cx="1265760" cy="176760"/>
          </a:xfrm>
          <a:custGeom>
            <a:avLst/>
            <a:gdLst>
              <a:gd name="textAreaLeft" fmla="*/ 0 w 1265760"/>
              <a:gd name="textAreaRight" fmla="*/ 1266120 w 1265760"/>
              <a:gd name="textAreaTop" fmla="*/ 0 h 176760"/>
              <a:gd name="textAreaBottom" fmla="*/ 177120 h 176760"/>
            </a:gdLst>
            <a:ahLst/>
            <a:rect l="textAreaLeft" t="textAreaTop" r="textAreaRight" b="textAreaBottom"/>
            <a:pathLst>
              <a:path w="1266190" h="177165">
                <a:moveTo>
                  <a:pt x="42418" y="1523"/>
                </a:moveTo>
                <a:lnTo>
                  <a:pt x="29789" y="1789"/>
                </a:lnTo>
                <a:lnTo>
                  <a:pt x="18542" y="2508"/>
                </a:lnTo>
                <a:lnTo>
                  <a:pt x="8628" y="3559"/>
                </a:lnTo>
                <a:lnTo>
                  <a:pt x="0" y="4825"/>
                </a:lnTo>
                <a:lnTo>
                  <a:pt x="0" y="173989"/>
                </a:lnTo>
                <a:lnTo>
                  <a:pt x="22098" y="173989"/>
                </a:lnTo>
                <a:lnTo>
                  <a:pt x="22098" y="105409"/>
                </a:lnTo>
                <a:lnTo>
                  <a:pt x="56873" y="105409"/>
                </a:lnTo>
                <a:lnTo>
                  <a:pt x="69754" y="102203"/>
                </a:lnTo>
                <a:lnTo>
                  <a:pt x="82133" y="96325"/>
                </a:lnTo>
                <a:lnTo>
                  <a:pt x="90952" y="89153"/>
                </a:lnTo>
                <a:lnTo>
                  <a:pt x="33020" y="89153"/>
                </a:lnTo>
                <a:lnTo>
                  <a:pt x="26924" y="88645"/>
                </a:lnTo>
                <a:lnTo>
                  <a:pt x="22098" y="87375"/>
                </a:lnTo>
                <a:lnTo>
                  <a:pt x="22098" y="20827"/>
                </a:lnTo>
                <a:lnTo>
                  <a:pt x="25908" y="19811"/>
                </a:lnTo>
                <a:lnTo>
                  <a:pt x="33274" y="19049"/>
                </a:lnTo>
                <a:lnTo>
                  <a:pt x="93449" y="19049"/>
                </a:lnTo>
                <a:lnTo>
                  <a:pt x="90424" y="15747"/>
                </a:lnTo>
                <a:lnTo>
                  <a:pt x="81708" y="9667"/>
                </a:lnTo>
                <a:lnTo>
                  <a:pt x="70802" y="5206"/>
                </a:lnTo>
                <a:lnTo>
                  <a:pt x="57705" y="2460"/>
                </a:lnTo>
                <a:lnTo>
                  <a:pt x="42418" y="1523"/>
                </a:lnTo>
                <a:close/>
              </a:path>
              <a:path w="1266190" h="177165">
                <a:moveTo>
                  <a:pt x="56873" y="105409"/>
                </a:moveTo>
                <a:lnTo>
                  <a:pt x="22098" y="105409"/>
                </a:lnTo>
                <a:lnTo>
                  <a:pt x="27178" y="106679"/>
                </a:lnTo>
                <a:lnTo>
                  <a:pt x="33274" y="106933"/>
                </a:lnTo>
                <a:lnTo>
                  <a:pt x="39878" y="106933"/>
                </a:lnTo>
                <a:lnTo>
                  <a:pt x="55518" y="105747"/>
                </a:lnTo>
                <a:lnTo>
                  <a:pt x="56873" y="105409"/>
                </a:lnTo>
                <a:close/>
              </a:path>
              <a:path w="1266190" h="177165">
                <a:moveTo>
                  <a:pt x="93449" y="19049"/>
                </a:moveTo>
                <a:lnTo>
                  <a:pt x="42926" y="19049"/>
                </a:lnTo>
                <a:lnTo>
                  <a:pt x="59523" y="21109"/>
                </a:lnTo>
                <a:lnTo>
                  <a:pt x="72263" y="27336"/>
                </a:lnTo>
                <a:lnTo>
                  <a:pt x="80430" y="37802"/>
                </a:lnTo>
                <a:lnTo>
                  <a:pt x="83312" y="52577"/>
                </a:lnTo>
                <a:lnTo>
                  <a:pt x="80355" y="68258"/>
                </a:lnTo>
                <a:lnTo>
                  <a:pt x="71850" y="79724"/>
                </a:lnTo>
                <a:lnTo>
                  <a:pt x="58344" y="86760"/>
                </a:lnTo>
                <a:lnTo>
                  <a:pt x="40386" y="89153"/>
                </a:lnTo>
                <a:lnTo>
                  <a:pt x="90952" y="89153"/>
                </a:lnTo>
                <a:lnTo>
                  <a:pt x="105410" y="51561"/>
                </a:lnTo>
                <a:lnTo>
                  <a:pt x="104390" y="40679"/>
                </a:lnTo>
                <a:lnTo>
                  <a:pt x="101441" y="30987"/>
                </a:lnTo>
                <a:lnTo>
                  <a:pt x="96730" y="22629"/>
                </a:lnTo>
                <a:lnTo>
                  <a:pt x="93449" y="19049"/>
                </a:lnTo>
                <a:close/>
              </a:path>
              <a:path w="1266190" h="177165">
                <a:moveTo>
                  <a:pt x="232410" y="2793"/>
                </a:moveTo>
                <a:lnTo>
                  <a:pt x="140208" y="2793"/>
                </a:lnTo>
                <a:lnTo>
                  <a:pt x="140208" y="173989"/>
                </a:lnTo>
                <a:lnTo>
                  <a:pt x="162306" y="173989"/>
                </a:lnTo>
                <a:lnTo>
                  <a:pt x="162306" y="96519"/>
                </a:lnTo>
                <a:lnTo>
                  <a:pt x="227076" y="96519"/>
                </a:lnTo>
                <a:lnTo>
                  <a:pt x="227076" y="78231"/>
                </a:lnTo>
                <a:lnTo>
                  <a:pt x="162306" y="78231"/>
                </a:lnTo>
                <a:lnTo>
                  <a:pt x="162306" y="21335"/>
                </a:lnTo>
                <a:lnTo>
                  <a:pt x="232410" y="21335"/>
                </a:lnTo>
                <a:lnTo>
                  <a:pt x="232410" y="2793"/>
                </a:lnTo>
                <a:close/>
              </a:path>
              <a:path w="1266190" h="177165">
                <a:moveTo>
                  <a:pt x="311404" y="1523"/>
                </a:moveTo>
                <a:lnTo>
                  <a:pt x="299918" y="1758"/>
                </a:lnTo>
                <a:lnTo>
                  <a:pt x="288671" y="2444"/>
                </a:lnTo>
                <a:lnTo>
                  <a:pt x="278185" y="3559"/>
                </a:lnTo>
                <a:lnTo>
                  <a:pt x="268986" y="5079"/>
                </a:lnTo>
                <a:lnTo>
                  <a:pt x="268986" y="173989"/>
                </a:lnTo>
                <a:lnTo>
                  <a:pt x="291084" y="173989"/>
                </a:lnTo>
                <a:lnTo>
                  <a:pt x="291084" y="99821"/>
                </a:lnTo>
                <a:lnTo>
                  <a:pt x="353465" y="99821"/>
                </a:lnTo>
                <a:lnTo>
                  <a:pt x="351067" y="97281"/>
                </a:lnTo>
                <a:lnTo>
                  <a:pt x="342138" y="92455"/>
                </a:lnTo>
                <a:lnTo>
                  <a:pt x="342138" y="91693"/>
                </a:lnTo>
                <a:lnTo>
                  <a:pt x="354786" y="85474"/>
                </a:lnTo>
                <a:lnTo>
                  <a:pt x="357410" y="83057"/>
                </a:lnTo>
                <a:lnTo>
                  <a:pt x="291084" y="83057"/>
                </a:lnTo>
                <a:lnTo>
                  <a:pt x="291195" y="20542"/>
                </a:lnTo>
                <a:lnTo>
                  <a:pt x="294640" y="19557"/>
                </a:lnTo>
                <a:lnTo>
                  <a:pt x="302260" y="18541"/>
                </a:lnTo>
                <a:lnTo>
                  <a:pt x="363655" y="18541"/>
                </a:lnTo>
                <a:lnTo>
                  <a:pt x="360934" y="15493"/>
                </a:lnTo>
                <a:lnTo>
                  <a:pt x="352010" y="9239"/>
                </a:lnTo>
                <a:lnTo>
                  <a:pt x="341021" y="4889"/>
                </a:lnTo>
                <a:lnTo>
                  <a:pt x="327606" y="2349"/>
                </a:lnTo>
                <a:lnTo>
                  <a:pt x="311404" y="1523"/>
                </a:lnTo>
                <a:close/>
              </a:path>
              <a:path w="1266190" h="177165">
                <a:moveTo>
                  <a:pt x="353465" y="99821"/>
                </a:moveTo>
                <a:lnTo>
                  <a:pt x="311912" y="99821"/>
                </a:lnTo>
                <a:lnTo>
                  <a:pt x="325020" y="102020"/>
                </a:lnTo>
                <a:lnTo>
                  <a:pt x="334676" y="107886"/>
                </a:lnTo>
                <a:lnTo>
                  <a:pt x="341522" y="118038"/>
                </a:lnTo>
                <a:lnTo>
                  <a:pt x="346202" y="133095"/>
                </a:lnTo>
                <a:lnTo>
                  <a:pt x="349631" y="147808"/>
                </a:lnTo>
                <a:lnTo>
                  <a:pt x="352679" y="159734"/>
                </a:lnTo>
                <a:lnTo>
                  <a:pt x="355346" y="168564"/>
                </a:lnTo>
                <a:lnTo>
                  <a:pt x="357632" y="173989"/>
                </a:lnTo>
                <a:lnTo>
                  <a:pt x="380492" y="173989"/>
                </a:lnTo>
                <a:lnTo>
                  <a:pt x="377713" y="167219"/>
                </a:lnTo>
                <a:lnTo>
                  <a:pt x="374650" y="156971"/>
                </a:lnTo>
                <a:lnTo>
                  <a:pt x="371205" y="143486"/>
                </a:lnTo>
                <a:lnTo>
                  <a:pt x="367284" y="126999"/>
                </a:lnTo>
                <a:lnTo>
                  <a:pt x="363497" y="114744"/>
                </a:lnTo>
                <a:lnTo>
                  <a:pt x="358140" y="104774"/>
                </a:lnTo>
                <a:lnTo>
                  <a:pt x="353465" y="99821"/>
                </a:lnTo>
                <a:close/>
              </a:path>
              <a:path w="1266190" h="177165">
                <a:moveTo>
                  <a:pt x="363655" y="18541"/>
                </a:moveTo>
                <a:lnTo>
                  <a:pt x="312928" y="18541"/>
                </a:lnTo>
                <a:lnTo>
                  <a:pt x="328937" y="20542"/>
                </a:lnTo>
                <a:lnTo>
                  <a:pt x="341376" y="26352"/>
                </a:lnTo>
                <a:lnTo>
                  <a:pt x="349432" y="36258"/>
                </a:lnTo>
                <a:lnTo>
                  <a:pt x="352298" y="50545"/>
                </a:lnTo>
                <a:lnTo>
                  <a:pt x="349587" y="63877"/>
                </a:lnTo>
                <a:lnTo>
                  <a:pt x="341852" y="74136"/>
                </a:lnTo>
                <a:lnTo>
                  <a:pt x="329688" y="80728"/>
                </a:lnTo>
                <a:lnTo>
                  <a:pt x="313690" y="83057"/>
                </a:lnTo>
                <a:lnTo>
                  <a:pt x="357410" y="83057"/>
                </a:lnTo>
                <a:lnTo>
                  <a:pt x="365029" y="76041"/>
                </a:lnTo>
                <a:lnTo>
                  <a:pt x="371891" y="63511"/>
                </a:lnTo>
                <a:lnTo>
                  <a:pt x="374396" y="48005"/>
                </a:lnTo>
                <a:lnTo>
                  <a:pt x="373507" y="38425"/>
                </a:lnTo>
                <a:lnTo>
                  <a:pt x="370903" y="29654"/>
                </a:lnTo>
                <a:lnTo>
                  <a:pt x="366680" y="21931"/>
                </a:lnTo>
                <a:lnTo>
                  <a:pt x="363655" y="18541"/>
                </a:lnTo>
                <a:close/>
              </a:path>
              <a:path w="1266190" h="177165">
                <a:moveTo>
                  <a:pt x="426199" y="144779"/>
                </a:moveTo>
                <a:lnTo>
                  <a:pt x="408419" y="144779"/>
                </a:lnTo>
                <a:lnTo>
                  <a:pt x="402069" y="151383"/>
                </a:lnTo>
                <a:lnTo>
                  <a:pt x="402069" y="169925"/>
                </a:lnTo>
                <a:lnTo>
                  <a:pt x="408165" y="176783"/>
                </a:lnTo>
                <a:lnTo>
                  <a:pt x="426453" y="176783"/>
                </a:lnTo>
                <a:lnTo>
                  <a:pt x="432295" y="169925"/>
                </a:lnTo>
                <a:lnTo>
                  <a:pt x="432295" y="151383"/>
                </a:lnTo>
                <a:lnTo>
                  <a:pt x="426199" y="144779"/>
                </a:lnTo>
                <a:close/>
              </a:path>
              <a:path w="1266190" h="177165">
                <a:moveTo>
                  <a:pt x="545833" y="1015"/>
                </a:moveTo>
                <a:lnTo>
                  <a:pt x="507165" y="7647"/>
                </a:lnTo>
                <a:lnTo>
                  <a:pt x="478047" y="26066"/>
                </a:lnTo>
                <a:lnTo>
                  <a:pt x="459643" y="54058"/>
                </a:lnTo>
                <a:lnTo>
                  <a:pt x="453123" y="89407"/>
                </a:lnTo>
                <a:lnTo>
                  <a:pt x="454782" y="108620"/>
                </a:lnTo>
                <a:lnTo>
                  <a:pt x="476999" y="153161"/>
                </a:lnTo>
                <a:lnTo>
                  <a:pt x="522433" y="174486"/>
                </a:lnTo>
                <a:lnTo>
                  <a:pt x="541007" y="175767"/>
                </a:lnTo>
                <a:lnTo>
                  <a:pt x="557580" y="174799"/>
                </a:lnTo>
                <a:lnTo>
                  <a:pt x="572249" y="172402"/>
                </a:lnTo>
                <a:lnTo>
                  <a:pt x="584441" y="169338"/>
                </a:lnTo>
                <a:lnTo>
                  <a:pt x="593585" y="166369"/>
                </a:lnTo>
                <a:lnTo>
                  <a:pt x="593585" y="157479"/>
                </a:lnTo>
                <a:lnTo>
                  <a:pt x="542531" y="157479"/>
                </a:lnTo>
                <a:lnTo>
                  <a:pt x="515389" y="152792"/>
                </a:lnTo>
                <a:lnTo>
                  <a:pt x="494557" y="139223"/>
                </a:lnTo>
                <a:lnTo>
                  <a:pt x="481202" y="117510"/>
                </a:lnTo>
                <a:lnTo>
                  <a:pt x="476491" y="88391"/>
                </a:lnTo>
                <a:lnTo>
                  <a:pt x="481388" y="59527"/>
                </a:lnTo>
                <a:lnTo>
                  <a:pt x="495287" y="37877"/>
                </a:lnTo>
                <a:lnTo>
                  <a:pt x="516996" y="24276"/>
                </a:lnTo>
                <a:lnTo>
                  <a:pt x="545325" y="19557"/>
                </a:lnTo>
                <a:lnTo>
                  <a:pt x="585349" y="19557"/>
                </a:lnTo>
                <a:lnTo>
                  <a:pt x="588505" y="8889"/>
                </a:lnTo>
                <a:lnTo>
                  <a:pt x="581516" y="6159"/>
                </a:lnTo>
                <a:lnTo>
                  <a:pt x="571836" y="3619"/>
                </a:lnTo>
                <a:lnTo>
                  <a:pt x="559823" y="1746"/>
                </a:lnTo>
                <a:lnTo>
                  <a:pt x="545833" y="1015"/>
                </a:lnTo>
                <a:close/>
              </a:path>
              <a:path w="1266190" h="177165">
                <a:moveTo>
                  <a:pt x="593585" y="84073"/>
                </a:moveTo>
                <a:lnTo>
                  <a:pt x="537197" y="84073"/>
                </a:lnTo>
                <a:lnTo>
                  <a:pt x="537197" y="101853"/>
                </a:lnTo>
                <a:lnTo>
                  <a:pt x="571995" y="101853"/>
                </a:lnTo>
                <a:lnTo>
                  <a:pt x="571995" y="152907"/>
                </a:lnTo>
                <a:lnTo>
                  <a:pt x="567284" y="154693"/>
                </a:lnTo>
                <a:lnTo>
                  <a:pt x="560787" y="156146"/>
                </a:lnTo>
                <a:lnTo>
                  <a:pt x="552528" y="157122"/>
                </a:lnTo>
                <a:lnTo>
                  <a:pt x="542531" y="157479"/>
                </a:lnTo>
                <a:lnTo>
                  <a:pt x="593585" y="157479"/>
                </a:lnTo>
                <a:lnTo>
                  <a:pt x="593585" y="84073"/>
                </a:lnTo>
                <a:close/>
              </a:path>
              <a:path w="1266190" h="177165">
                <a:moveTo>
                  <a:pt x="585349" y="19557"/>
                </a:moveTo>
                <a:lnTo>
                  <a:pt x="545325" y="19557"/>
                </a:lnTo>
                <a:lnTo>
                  <a:pt x="557239" y="20137"/>
                </a:lnTo>
                <a:lnTo>
                  <a:pt x="567296" y="21716"/>
                </a:lnTo>
                <a:lnTo>
                  <a:pt x="575829" y="24058"/>
                </a:lnTo>
                <a:lnTo>
                  <a:pt x="583171" y="26923"/>
                </a:lnTo>
                <a:lnTo>
                  <a:pt x="585349" y="19557"/>
                </a:lnTo>
                <a:close/>
              </a:path>
              <a:path w="1266190" h="177165">
                <a:moveTo>
                  <a:pt x="701789" y="0"/>
                </a:moveTo>
                <a:lnTo>
                  <a:pt x="670078" y="6405"/>
                </a:lnTo>
                <a:lnTo>
                  <a:pt x="644893" y="24574"/>
                </a:lnTo>
                <a:lnTo>
                  <a:pt x="628280" y="52935"/>
                </a:lnTo>
                <a:lnTo>
                  <a:pt x="622287" y="89915"/>
                </a:lnTo>
                <a:lnTo>
                  <a:pt x="627954" y="125348"/>
                </a:lnTo>
                <a:lnTo>
                  <a:pt x="643813" y="152780"/>
                </a:lnTo>
                <a:lnTo>
                  <a:pt x="668150" y="170497"/>
                </a:lnTo>
                <a:lnTo>
                  <a:pt x="699249" y="176783"/>
                </a:lnTo>
                <a:lnTo>
                  <a:pt x="730102" y="170981"/>
                </a:lnTo>
                <a:lnTo>
                  <a:pt x="748096" y="158749"/>
                </a:lnTo>
                <a:lnTo>
                  <a:pt x="700519" y="158749"/>
                </a:lnTo>
                <a:lnTo>
                  <a:pt x="677306" y="153058"/>
                </a:lnTo>
                <a:lnTo>
                  <a:pt x="660165" y="137794"/>
                </a:lnTo>
                <a:lnTo>
                  <a:pt x="649548" y="115673"/>
                </a:lnTo>
                <a:lnTo>
                  <a:pt x="645909" y="89407"/>
                </a:lnTo>
                <a:lnTo>
                  <a:pt x="649338" y="62396"/>
                </a:lnTo>
                <a:lnTo>
                  <a:pt x="659625" y="39623"/>
                </a:lnTo>
                <a:lnTo>
                  <a:pt x="676770" y="23899"/>
                </a:lnTo>
                <a:lnTo>
                  <a:pt x="700773" y="18033"/>
                </a:lnTo>
                <a:lnTo>
                  <a:pt x="749345" y="18033"/>
                </a:lnTo>
                <a:lnTo>
                  <a:pt x="733531" y="6389"/>
                </a:lnTo>
                <a:lnTo>
                  <a:pt x="701789" y="0"/>
                </a:lnTo>
                <a:close/>
              </a:path>
              <a:path w="1266190" h="177165">
                <a:moveTo>
                  <a:pt x="749345" y="18033"/>
                </a:moveTo>
                <a:lnTo>
                  <a:pt x="700773" y="18033"/>
                </a:lnTo>
                <a:lnTo>
                  <a:pt x="724843" y="24122"/>
                </a:lnTo>
                <a:lnTo>
                  <a:pt x="741889" y="40068"/>
                </a:lnTo>
                <a:lnTo>
                  <a:pt x="752029" y="62396"/>
                </a:lnTo>
                <a:lnTo>
                  <a:pt x="755383" y="87629"/>
                </a:lnTo>
                <a:lnTo>
                  <a:pt x="751739" y="115137"/>
                </a:lnTo>
                <a:lnTo>
                  <a:pt x="741095" y="137763"/>
                </a:lnTo>
                <a:lnTo>
                  <a:pt x="723879" y="153102"/>
                </a:lnTo>
                <a:lnTo>
                  <a:pt x="700519" y="158749"/>
                </a:lnTo>
                <a:lnTo>
                  <a:pt x="748096" y="158749"/>
                </a:lnTo>
                <a:lnTo>
                  <a:pt x="755383" y="153796"/>
                </a:lnTo>
                <a:lnTo>
                  <a:pt x="772472" y="125563"/>
                </a:lnTo>
                <a:lnTo>
                  <a:pt x="778751" y="86613"/>
                </a:lnTo>
                <a:lnTo>
                  <a:pt x="773298" y="51649"/>
                </a:lnTo>
                <a:lnTo>
                  <a:pt x="757796" y="24256"/>
                </a:lnTo>
                <a:lnTo>
                  <a:pt x="749345" y="18033"/>
                </a:lnTo>
                <a:close/>
              </a:path>
              <a:path w="1266190" h="177165">
                <a:moveTo>
                  <a:pt x="818108" y="2793"/>
                </a:moveTo>
                <a:lnTo>
                  <a:pt x="794232" y="2793"/>
                </a:lnTo>
                <a:lnTo>
                  <a:pt x="850112" y="173989"/>
                </a:lnTo>
                <a:lnTo>
                  <a:pt x="874496" y="173989"/>
                </a:lnTo>
                <a:lnTo>
                  <a:pt x="882670" y="151129"/>
                </a:lnTo>
                <a:lnTo>
                  <a:pt x="863066" y="151129"/>
                </a:lnTo>
                <a:lnTo>
                  <a:pt x="859316" y="135913"/>
                </a:lnTo>
                <a:lnTo>
                  <a:pt x="854951" y="120205"/>
                </a:lnTo>
                <a:lnTo>
                  <a:pt x="850078" y="103981"/>
                </a:lnTo>
                <a:lnTo>
                  <a:pt x="844778" y="87121"/>
                </a:lnTo>
                <a:lnTo>
                  <a:pt x="818108" y="2793"/>
                </a:lnTo>
                <a:close/>
              </a:path>
              <a:path w="1266190" h="177165">
                <a:moveTo>
                  <a:pt x="935710" y="2793"/>
                </a:moveTo>
                <a:lnTo>
                  <a:pt x="912088" y="2793"/>
                </a:lnTo>
                <a:lnTo>
                  <a:pt x="883132" y="87375"/>
                </a:lnTo>
                <a:lnTo>
                  <a:pt x="877517" y="104052"/>
                </a:lnTo>
                <a:lnTo>
                  <a:pt x="872286" y="120268"/>
                </a:lnTo>
                <a:lnTo>
                  <a:pt x="867594" y="135953"/>
                </a:lnTo>
                <a:lnTo>
                  <a:pt x="863574" y="151129"/>
                </a:lnTo>
                <a:lnTo>
                  <a:pt x="882670" y="151129"/>
                </a:lnTo>
                <a:lnTo>
                  <a:pt x="935710" y="2793"/>
                </a:lnTo>
                <a:close/>
              </a:path>
              <a:path w="1266190" h="177165">
                <a:moveTo>
                  <a:pt x="960856" y="144779"/>
                </a:moveTo>
                <a:lnTo>
                  <a:pt x="943076" y="144779"/>
                </a:lnTo>
                <a:lnTo>
                  <a:pt x="936726" y="151383"/>
                </a:lnTo>
                <a:lnTo>
                  <a:pt x="936726" y="169925"/>
                </a:lnTo>
                <a:lnTo>
                  <a:pt x="942822" y="176783"/>
                </a:lnTo>
                <a:lnTo>
                  <a:pt x="961110" y="176783"/>
                </a:lnTo>
                <a:lnTo>
                  <a:pt x="966952" y="169925"/>
                </a:lnTo>
                <a:lnTo>
                  <a:pt x="966952" y="151383"/>
                </a:lnTo>
                <a:lnTo>
                  <a:pt x="960856" y="144779"/>
                </a:lnTo>
                <a:close/>
              </a:path>
              <a:path w="1266190" h="177165">
                <a:moveTo>
                  <a:pt x="1040358" y="1523"/>
                </a:moveTo>
                <a:lnTo>
                  <a:pt x="1028873" y="1758"/>
                </a:lnTo>
                <a:lnTo>
                  <a:pt x="1017625" y="2444"/>
                </a:lnTo>
                <a:lnTo>
                  <a:pt x="1007140" y="3559"/>
                </a:lnTo>
                <a:lnTo>
                  <a:pt x="997940" y="5079"/>
                </a:lnTo>
                <a:lnTo>
                  <a:pt x="997940" y="173989"/>
                </a:lnTo>
                <a:lnTo>
                  <a:pt x="1020038" y="173989"/>
                </a:lnTo>
                <a:lnTo>
                  <a:pt x="1020038" y="99821"/>
                </a:lnTo>
                <a:lnTo>
                  <a:pt x="1082419" y="99821"/>
                </a:lnTo>
                <a:lnTo>
                  <a:pt x="1080022" y="97281"/>
                </a:lnTo>
                <a:lnTo>
                  <a:pt x="1071092" y="92455"/>
                </a:lnTo>
                <a:lnTo>
                  <a:pt x="1071092" y="91693"/>
                </a:lnTo>
                <a:lnTo>
                  <a:pt x="1083741" y="85474"/>
                </a:lnTo>
                <a:lnTo>
                  <a:pt x="1086365" y="83057"/>
                </a:lnTo>
                <a:lnTo>
                  <a:pt x="1020038" y="83057"/>
                </a:lnTo>
                <a:lnTo>
                  <a:pt x="1020149" y="20542"/>
                </a:lnTo>
                <a:lnTo>
                  <a:pt x="1023594" y="19557"/>
                </a:lnTo>
                <a:lnTo>
                  <a:pt x="1031214" y="18541"/>
                </a:lnTo>
                <a:lnTo>
                  <a:pt x="1092609" y="18541"/>
                </a:lnTo>
                <a:lnTo>
                  <a:pt x="1089888" y="15493"/>
                </a:lnTo>
                <a:lnTo>
                  <a:pt x="1080970" y="9239"/>
                </a:lnTo>
                <a:lnTo>
                  <a:pt x="1069981" y="4889"/>
                </a:lnTo>
                <a:lnTo>
                  <a:pt x="1056563" y="2349"/>
                </a:lnTo>
                <a:lnTo>
                  <a:pt x="1040358" y="1523"/>
                </a:lnTo>
                <a:close/>
              </a:path>
              <a:path w="1266190" h="177165">
                <a:moveTo>
                  <a:pt x="1082419" y="99821"/>
                </a:moveTo>
                <a:lnTo>
                  <a:pt x="1040866" y="99821"/>
                </a:lnTo>
                <a:lnTo>
                  <a:pt x="1053975" y="102020"/>
                </a:lnTo>
                <a:lnTo>
                  <a:pt x="1063631" y="107886"/>
                </a:lnTo>
                <a:lnTo>
                  <a:pt x="1070477" y="118038"/>
                </a:lnTo>
                <a:lnTo>
                  <a:pt x="1075156" y="133095"/>
                </a:lnTo>
                <a:lnTo>
                  <a:pt x="1078585" y="147808"/>
                </a:lnTo>
                <a:lnTo>
                  <a:pt x="1081633" y="159734"/>
                </a:lnTo>
                <a:lnTo>
                  <a:pt x="1084300" y="168564"/>
                </a:lnTo>
                <a:lnTo>
                  <a:pt x="1086586" y="173989"/>
                </a:lnTo>
                <a:lnTo>
                  <a:pt x="1109446" y="173989"/>
                </a:lnTo>
                <a:lnTo>
                  <a:pt x="1106668" y="167219"/>
                </a:lnTo>
                <a:lnTo>
                  <a:pt x="1103604" y="156971"/>
                </a:lnTo>
                <a:lnTo>
                  <a:pt x="1100159" y="143486"/>
                </a:lnTo>
                <a:lnTo>
                  <a:pt x="1096238" y="126999"/>
                </a:lnTo>
                <a:lnTo>
                  <a:pt x="1092452" y="114744"/>
                </a:lnTo>
                <a:lnTo>
                  <a:pt x="1087094" y="104774"/>
                </a:lnTo>
                <a:lnTo>
                  <a:pt x="1082419" y="99821"/>
                </a:lnTo>
                <a:close/>
              </a:path>
              <a:path w="1266190" h="177165">
                <a:moveTo>
                  <a:pt x="1092609" y="18541"/>
                </a:moveTo>
                <a:lnTo>
                  <a:pt x="1041882" y="18541"/>
                </a:lnTo>
                <a:lnTo>
                  <a:pt x="1057892" y="20542"/>
                </a:lnTo>
                <a:lnTo>
                  <a:pt x="1070330" y="26352"/>
                </a:lnTo>
                <a:lnTo>
                  <a:pt x="1078387" y="36258"/>
                </a:lnTo>
                <a:lnTo>
                  <a:pt x="1081252" y="50545"/>
                </a:lnTo>
                <a:lnTo>
                  <a:pt x="1078541" y="63877"/>
                </a:lnTo>
                <a:lnTo>
                  <a:pt x="1070806" y="74136"/>
                </a:lnTo>
                <a:lnTo>
                  <a:pt x="1058642" y="80728"/>
                </a:lnTo>
                <a:lnTo>
                  <a:pt x="1042644" y="83057"/>
                </a:lnTo>
                <a:lnTo>
                  <a:pt x="1086365" y="83057"/>
                </a:lnTo>
                <a:lnTo>
                  <a:pt x="1093984" y="76041"/>
                </a:lnTo>
                <a:lnTo>
                  <a:pt x="1100846" y="63511"/>
                </a:lnTo>
                <a:lnTo>
                  <a:pt x="1103350" y="48005"/>
                </a:lnTo>
                <a:lnTo>
                  <a:pt x="1102461" y="38425"/>
                </a:lnTo>
                <a:lnTo>
                  <a:pt x="1099858" y="29654"/>
                </a:lnTo>
                <a:lnTo>
                  <a:pt x="1095635" y="21931"/>
                </a:lnTo>
                <a:lnTo>
                  <a:pt x="1092609" y="18541"/>
                </a:lnTo>
                <a:close/>
              </a:path>
              <a:path w="1266190" h="177165">
                <a:moveTo>
                  <a:pt x="1161770" y="2793"/>
                </a:moveTo>
                <a:lnTo>
                  <a:pt x="1139418" y="2793"/>
                </a:lnTo>
                <a:lnTo>
                  <a:pt x="1139488" y="104139"/>
                </a:lnTo>
                <a:lnTo>
                  <a:pt x="1144093" y="137457"/>
                </a:lnTo>
                <a:lnTo>
                  <a:pt x="1157008" y="160115"/>
                </a:lnTo>
                <a:lnTo>
                  <a:pt x="1176494" y="172819"/>
                </a:lnTo>
                <a:lnTo>
                  <a:pt x="1200886" y="176783"/>
                </a:lnTo>
                <a:lnTo>
                  <a:pt x="1226651" y="172589"/>
                </a:lnTo>
                <a:lnTo>
                  <a:pt x="1247178" y="159416"/>
                </a:lnTo>
                <a:lnTo>
                  <a:pt x="1247571" y="158749"/>
                </a:lnTo>
                <a:lnTo>
                  <a:pt x="1201648" y="158749"/>
                </a:lnTo>
                <a:lnTo>
                  <a:pt x="1185773" y="155610"/>
                </a:lnTo>
                <a:lnTo>
                  <a:pt x="1173137" y="145827"/>
                </a:lnTo>
                <a:lnTo>
                  <a:pt x="1164786" y="128853"/>
                </a:lnTo>
                <a:lnTo>
                  <a:pt x="1161770" y="104139"/>
                </a:lnTo>
                <a:lnTo>
                  <a:pt x="1161770" y="2793"/>
                </a:lnTo>
                <a:close/>
              </a:path>
              <a:path w="1266190" h="177165">
                <a:moveTo>
                  <a:pt x="1265656" y="2793"/>
                </a:moveTo>
                <a:lnTo>
                  <a:pt x="1243304" y="2793"/>
                </a:lnTo>
                <a:lnTo>
                  <a:pt x="1243304" y="104139"/>
                </a:lnTo>
                <a:lnTo>
                  <a:pt x="1240367" y="128639"/>
                </a:lnTo>
                <a:lnTo>
                  <a:pt x="1232001" y="145637"/>
                </a:lnTo>
                <a:lnTo>
                  <a:pt x="1218872" y="155539"/>
                </a:lnTo>
                <a:lnTo>
                  <a:pt x="1201648" y="158749"/>
                </a:lnTo>
                <a:lnTo>
                  <a:pt x="1247571" y="158749"/>
                </a:lnTo>
                <a:lnTo>
                  <a:pt x="1260751" y="136386"/>
                </a:lnTo>
                <a:lnTo>
                  <a:pt x="1265656" y="102615"/>
                </a:lnTo>
                <a:lnTo>
                  <a:pt x="1265656" y="2793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78000" y="427680"/>
            <a:ext cx="6806160" cy="17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40ED1C0-CC88-4260-87BE-993EAC21A129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g object 16"/>
          <p:cNvSpPr/>
          <p:nvPr/>
        </p:nvSpPr>
        <p:spPr>
          <a:xfrm>
            <a:off x="115200" y="1116000"/>
            <a:ext cx="7344000" cy="34632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46320"/>
              <a:gd name="textAreaBottom" fmla="*/ 346680 h 346320"/>
            </a:gdLst>
            <a:ahLst/>
            <a:rect l="textAreaLeft" t="textAreaTop" r="textAreaRight" b="textAreaBottom"/>
            <a:pathLst>
              <a:path w="7344409" h="346709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8" name="bg object 17"/>
          <p:cNvSpPr/>
          <p:nvPr/>
        </p:nvSpPr>
        <p:spPr>
          <a:xfrm>
            <a:off x="115200" y="118800"/>
            <a:ext cx="302400" cy="9944280"/>
          </a:xfrm>
          <a:custGeom>
            <a:avLst/>
            <a:gdLst>
              <a:gd name="textAreaLeft" fmla="*/ 0 w 302400"/>
              <a:gd name="textAreaRight" fmla="*/ 302760 w 302400"/>
              <a:gd name="textAreaTop" fmla="*/ 0 h 9944280"/>
              <a:gd name="textAreaBottom" fmla="*/ 9944640 h 9944280"/>
            </a:gdLst>
            <a:ahLst/>
            <a:rect l="textAreaLeft" t="textAreaTop" r="textAreaRight" b="textAreaBottom"/>
            <a:pathLst>
              <a:path w="302895" h="9944735">
                <a:moveTo>
                  <a:pt x="302399" y="1343393"/>
                </a:moveTo>
                <a:lnTo>
                  <a:pt x="0" y="1343393"/>
                </a:lnTo>
                <a:lnTo>
                  <a:pt x="0" y="9944151"/>
                </a:lnTo>
                <a:lnTo>
                  <a:pt x="302399" y="9944151"/>
                </a:lnTo>
                <a:lnTo>
                  <a:pt x="302399" y="1343393"/>
                </a:lnTo>
                <a:close/>
              </a:path>
              <a:path w="302895" h="9944735">
                <a:moveTo>
                  <a:pt x="302399" y="0"/>
                </a:moveTo>
                <a:lnTo>
                  <a:pt x="0" y="0"/>
                </a:lnTo>
                <a:lnTo>
                  <a:pt x="0" y="997102"/>
                </a:lnTo>
                <a:lnTo>
                  <a:pt x="302399" y="997102"/>
                </a:lnTo>
                <a:lnTo>
                  <a:pt x="302399" y="0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9" name="bg object 18"/>
          <p:cNvSpPr/>
          <p:nvPr/>
        </p:nvSpPr>
        <p:spPr>
          <a:xfrm>
            <a:off x="115200" y="10063080"/>
            <a:ext cx="7344000" cy="52668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526680"/>
              <a:gd name="textAreaBottom" fmla="*/ 527040 h 526680"/>
            </a:gdLst>
            <a:ahLst/>
            <a:rect l="textAreaLeft" t="textAreaTop" r="textAreaRight" b="textAreaBottom"/>
            <a:pathLst>
              <a:path w="7344409" h="527050">
                <a:moveTo>
                  <a:pt x="7344003" y="0"/>
                </a:moveTo>
                <a:lnTo>
                  <a:pt x="0" y="0"/>
                </a:lnTo>
                <a:lnTo>
                  <a:pt x="0" y="526453"/>
                </a:lnTo>
                <a:lnTo>
                  <a:pt x="7344003" y="526453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50" name="bg object 19" descr=""/>
          <p:cNvPicPr/>
          <p:nvPr/>
        </p:nvPicPr>
        <p:blipFill>
          <a:blip r:embed="rId2"/>
          <a:stretch/>
        </p:blipFill>
        <p:spPr>
          <a:xfrm>
            <a:off x="745200" y="375120"/>
            <a:ext cx="434520" cy="44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" name="bg object 20"/>
          <p:cNvSpPr/>
          <p:nvPr/>
        </p:nvSpPr>
        <p:spPr>
          <a:xfrm>
            <a:off x="5962320" y="10255320"/>
            <a:ext cx="1265760" cy="176760"/>
          </a:xfrm>
          <a:custGeom>
            <a:avLst/>
            <a:gdLst>
              <a:gd name="textAreaLeft" fmla="*/ 0 w 1265760"/>
              <a:gd name="textAreaRight" fmla="*/ 1266120 w 1265760"/>
              <a:gd name="textAreaTop" fmla="*/ 0 h 176760"/>
              <a:gd name="textAreaBottom" fmla="*/ 177120 h 176760"/>
            </a:gdLst>
            <a:ahLst/>
            <a:rect l="textAreaLeft" t="textAreaTop" r="textAreaRight" b="textAreaBottom"/>
            <a:pathLst>
              <a:path w="1266190" h="177165">
                <a:moveTo>
                  <a:pt x="42418" y="1523"/>
                </a:moveTo>
                <a:lnTo>
                  <a:pt x="29789" y="1789"/>
                </a:lnTo>
                <a:lnTo>
                  <a:pt x="18542" y="2508"/>
                </a:lnTo>
                <a:lnTo>
                  <a:pt x="8628" y="3559"/>
                </a:lnTo>
                <a:lnTo>
                  <a:pt x="0" y="4825"/>
                </a:lnTo>
                <a:lnTo>
                  <a:pt x="0" y="173989"/>
                </a:lnTo>
                <a:lnTo>
                  <a:pt x="22098" y="173989"/>
                </a:lnTo>
                <a:lnTo>
                  <a:pt x="22098" y="105409"/>
                </a:lnTo>
                <a:lnTo>
                  <a:pt x="56873" y="105409"/>
                </a:lnTo>
                <a:lnTo>
                  <a:pt x="69754" y="102203"/>
                </a:lnTo>
                <a:lnTo>
                  <a:pt x="82133" y="96325"/>
                </a:lnTo>
                <a:lnTo>
                  <a:pt x="90952" y="89153"/>
                </a:lnTo>
                <a:lnTo>
                  <a:pt x="33020" y="89153"/>
                </a:lnTo>
                <a:lnTo>
                  <a:pt x="26924" y="88645"/>
                </a:lnTo>
                <a:lnTo>
                  <a:pt x="22098" y="87375"/>
                </a:lnTo>
                <a:lnTo>
                  <a:pt x="22098" y="20827"/>
                </a:lnTo>
                <a:lnTo>
                  <a:pt x="25908" y="19811"/>
                </a:lnTo>
                <a:lnTo>
                  <a:pt x="33274" y="19049"/>
                </a:lnTo>
                <a:lnTo>
                  <a:pt x="93449" y="19049"/>
                </a:lnTo>
                <a:lnTo>
                  <a:pt x="90424" y="15747"/>
                </a:lnTo>
                <a:lnTo>
                  <a:pt x="81708" y="9667"/>
                </a:lnTo>
                <a:lnTo>
                  <a:pt x="70802" y="5206"/>
                </a:lnTo>
                <a:lnTo>
                  <a:pt x="57705" y="2460"/>
                </a:lnTo>
                <a:lnTo>
                  <a:pt x="42418" y="1523"/>
                </a:lnTo>
                <a:close/>
              </a:path>
              <a:path w="1266190" h="177165">
                <a:moveTo>
                  <a:pt x="56873" y="105409"/>
                </a:moveTo>
                <a:lnTo>
                  <a:pt x="22098" y="105409"/>
                </a:lnTo>
                <a:lnTo>
                  <a:pt x="27178" y="106679"/>
                </a:lnTo>
                <a:lnTo>
                  <a:pt x="33274" y="106933"/>
                </a:lnTo>
                <a:lnTo>
                  <a:pt x="39878" y="106933"/>
                </a:lnTo>
                <a:lnTo>
                  <a:pt x="55518" y="105747"/>
                </a:lnTo>
                <a:lnTo>
                  <a:pt x="56873" y="105409"/>
                </a:lnTo>
                <a:close/>
              </a:path>
              <a:path w="1266190" h="177165">
                <a:moveTo>
                  <a:pt x="93449" y="19049"/>
                </a:moveTo>
                <a:lnTo>
                  <a:pt x="42926" y="19049"/>
                </a:lnTo>
                <a:lnTo>
                  <a:pt x="59523" y="21109"/>
                </a:lnTo>
                <a:lnTo>
                  <a:pt x="72263" y="27336"/>
                </a:lnTo>
                <a:lnTo>
                  <a:pt x="80430" y="37802"/>
                </a:lnTo>
                <a:lnTo>
                  <a:pt x="83312" y="52577"/>
                </a:lnTo>
                <a:lnTo>
                  <a:pt x="80355" y="68258"/>
                </a:lnTo>
                <a:lnTo>
                  <a:pt x="71850" y="79724"/>
                </a:lnTo>
                <a:lnTo>
                  <a:pt x="58344" y="86760"/>
                </a:lnTo>
                <a:lnTo>
                  <a:pt x="40386" y="89153"/>
                </a:lnTo>
                <a:lnTo>
                  <a:pt x="90952" y="89153"/>
                </a:lnTo>
                <a:lnTo>
                  <a:pt x="105410" y="51561"/>
                </a:lnTo>
                <a:lnTo>
                  <a:pt x="104390" y="40679"/>
                </a:lnTo>
                <a:lnTo>
                  <a:pt x="101441" y="30987"/>
                </a:lnTo>
                <a:lnTo>
                  <a:pt x="96730" y="22629"/>
                </a:lnTo>
                <a:lnTo>
                  <a:pt x="93449" y="19049"/>
                </a:lnTo>
                <a:close/>
              </a:path>
              <a:path w="1266190" h="177165">
                <a:moveTo>
                  <a:pt x="232410" y="2793"/>
                </a:moveTo>
                <a:lnTo>
                  <a:pt x="140208" y="2793"/>
                </a:lnTo>
                <a:lnTo>
                  <a:pt x="140208" y="173989"/>
                </a:lnTo>
                <a:lnTo>
                  <a:pt x="162306" y="173989"/>
                </a:lnTo>
                <a:lnTo>
                  <a:pt x="162306" y="96519"/>
                </a:lnTo>
                <a:lnTo>
                  <a:pt x="227076" y="96519"/>
                </a:lnTo>
                <a:lnTo>
                  <a:pt x="227076" y="78231"/>
                </a:lnTo>
                <a:lnTo>
                  <a:pt x="162306" y="78231"/>
                </a:lnTo>
                <a:lnTo>
                  <a:pt x="162306" y="21335"/>
                </a:lnTo>
                <a:lnTo>
                  <a:pt x="232410" y="21335"/>
                </a:lnTo>
                <a:lnTo>
                  <a:pt x="232410" y="2793"/>
                </a:lnTo>
                <a:close/>
              </a:path>
              <a:path w="1266190" h="177165">
                <a:moveTo>
                  <a:pt x="311404" y="1523"/>
                </a:moveTo>
                <a:lnTo>
                  <a:pt x="299918" y="1758"/>
                </a:lnTo>
                <a:lnTo>
                  <a:pt x="288671" y="2444"/>
                </a:lnTo>
                <a:lnTo>
                  <a:pt x="278185" y="3559"/>
                </a:lnTo>
                <a:lnTo>
                  <a:pt x="268986" y="5079"/>
                </a:lnTo>
                <a:lnTo>
                  <a:pt x="268986" y="173989"/>
                </a:lnTo>
                <a:lnTo>
                  <a:pt x="291084" y="173989"/>
                </a:lnTo>
                <a:lnTo>
                  <a:pt x="291084" y="99821"/>
                </a:lnTo>
                <a:lnTo>
                  <a:pt x="353465" y="99821"/>
                </a:lnTo>
                <a:lnTo>
                  <a:pt x="351067" y="97281"/>
                </a:lnTo>
                <a:lnTo>
                  <a:pt x="342138" y="92455"/>
                </a:lnTo>
                <a:lnTo>
                  <a:pt x="342138" y="91693"/>
                </a:lnTo>
                <a:lnTo>
                  <a:pt x="354786" y="85474"/>
                </a:lnTo>
                <a:lnTo>
                  <a:pt x="357410" y="83057"/>
                </a:lnTo>
                <a:lnTo>
                  <a:pt x="291084" y="83057"/>
                </a:lnTo>
                <a:lnTo>
                  <a:pt x="291195" y="20542"/>
                </a:lnTo>
                <a:lnTo>
                  <a:pt x="294640" y="19557"/>
                </a:lnTo>
                <a:lnTo>
                  <a:pt x="302260" y="18541"/>
                </a:lnTo>
                <a:lnTo>
                  <a:pt x="363655" y="18541"/>
                </a:lnTo>
                <a:lnTo>
                  <a:pt x="360934" y="15493"/>
                </a:lnTo>
                <a:lnTo>
                  <a:pt x="352010" y="9239"/>
                </a:lnTo>
                <a:lnTo>
                  <a:pt x="341021" y="4889"/>
                </a:lnTo>
                <a:lnTo>
                  <a:pt x="327606" y="2349"/>
                </a:lnTo>
                <a:lnTo>
                  <a:pt x="311404" y="1523"/>
                </a:lnTo>
                <a:close/>
              </a:path>
              <a:path w="1266190" h="177165">
                <a:moveTo>
                  <a:pt x="353465" y="99821"/>
                </a:moveTo>
                <a:lnTo>
                  <a:pt x="311912" y="99821"/>
                </a:lnTo>
                <a:lnTo>
                  <a:pt x="325020" y="102020"/>
                </a:lnTo>
                <a:lnTo>
                  <a:pt x="334676" y="107886"/>
                </a:lnTo>
                <a:lnTo>
                  <a:pt x="341522" y="118038"/>
                </a:lnTo>
                <a:lnTo>
                  <a:pt x="346202" y="133095"/>
                </a:lnTo>
                <a:lnTo>
                  <a:pt x="349631" y="147808"/>
                </a:lnTo>
                <a:lnTo>
                  <a:pt x="352679" y="159734"/>
                </a:lnTo>
                <a:lnTo>
                  <a:pt x="355346" y="168564"/>
                </a:lnTo>
                <a:lnTo>
                  <a:pt x="357632" y="173989"/>
                </a:lnTo>
                <a:lnTo>
                  <a:pt x="380492" y="173989"/>
                </a:lnTo>
                <a:lnTo>
                  <a:pt x="377713" y="167219"/>
                </a:lnTo>
                <a:lnTo>
                  <a:pt x="374650" y="156971"/>
                </a:lnTo>
                <a:lnTo>
                  <a:pt x="371205" y="143486"/>
                </a:lnTo>
                <a:lnTo>
                  <a:pt x="367284" y="126999"/>
                </a:lnTo>
                <a:lnTo>
                  <a:pt x="363497" y="114744"/>
                </a:lnTo>
                <a:lnTo>
                  <a:pt x="358140" y="104774"/>
                </a:lnTo>
                <a:lnTo>
                  <a:pt x="353465" y="99821"/>
                </a:lnTo>
                <a:close/>
              </a:path>
              <a:path w="1266190" h="177165">
                <a:moveTo>
                  <a:pt x="363655" y="18541"/>
                </a:moveTo>
                <a:lnTo>
                  <a:pt x="312928" y="18541"/>
                </a:lnTo>
                <a:lnTo>
                  <a:pt x="328937" y="20542"/>
                </a:lnTo>
                <a:lnTo>
                  <a:pt x="341376" y="26352"/>
                </a:lnTo>
                <a:lnTo>
                  <a:pt x="349432" y="36258"/>
                </a:lnTo>
                <a:lnTo>
                  <a:pt x="352298" y="50545"/>
                </a:lnTo>
                <a:lnTo>
                  <a:pt x="349587" y="63877"/>
                </a:lnTo>
                <a:lnTo>
                  <a:pt x="341852" y="74136"/>
                </a:lnTo>
                <a:lnTo>
                  <a:pt x="329688" y="80728"/>
                </a:lnTo>
                <a:lnTo>
                  <a:pt x="313690" y="83057"/>
                </a:lnTo>
                <a:lnTo>
                  <a:pt x="357410" y="83057"/>
                </a:lnTo>
                <a:lnTo>
                  <a:pt x="365029" y="76041"/>
                </a:lnTo>
                <a:lnTo>
                  <a:pt x="371891" y="63511"/>
                </a:lnTo>
                <a:lnTo>
                  <a:pt x="374396" y="48005"/>
                </a:lnTo>
                <a:lnTo>
                  <a:pt x="373507" y="38425"/>
                </a:lnTo>
                <a:lnTo>
                  <a:pt x="370903" y="29654"/>
                </a:lnTo>
                <a:lnTo>
                  <a:pt x="366680" y="21931"/>
                </a:lnTo>
                <a:lnTo>
                  <a:pt x="363655" y="18541"/>
                </a:lnTo>
                <a:close/>
              </a:path>
              <a:path w="1266190" h="177165">
                <a:moveTo>
                  <a:pt x="426199" y="144779"/>
                </a:moveTo>
                <a:lnTo>
                  <a:pt x="408419" y="144779"/>
                </a:lnTo>
                <a:lnTo>
                  <a:pt x="402069" y="151383"/>
                </a:lnTo>
                <a:lnTo>
                  <a:pt x="402069" y="169925"/>
                </a:lnTo>
                <a:lnTo>
                  <a:pt x="408165" y="176783"/>
                </a:lnTo>
                <a:lnTo>
                  <a:pt x="426453" y="176783"/>
                </a:lnTo>
                <a:lnTo>
                  <a:pt x="432295" y="169925"/>
                </a:lnTo>
                <a:lnTo>
                  <a:pt x="432295" y="151383"/>
                </a:lnTo>
                <a:lnTo>
                  <a:pt x="426199" y="144779"/>
                </a:lnTo>
                <a:close/>
              </a:path>
              <a:path w="1266190" h="177165">
                <a:moveTo>
                  <a:pt x="545833" y="1015"/>
                </a:moveTo>
                <a:lnTo>
                  <a:pt x="507165" y="7647"/>
                </a:lnTo>
                <a:lnTo>
                  <a:pt x="478047" y="26066"/>
                </a:lnTo>
                <a:lnTo>
                  <a:pt x="459643" y="54058"/>
                </a:lnTo>
                <a:lnTo>
                  <a:pt x="453123" y="89407"/>
                </a:lnTo>
                <a:lnTo>
                  <a:pt x="454782" y="108620"/>
                </a:lnTo>
                <a:lnTo>
                  <a:pt x="476999" y="153161"/>
                </a:lnTo>
                <a:lnTo>
                  <a:pt x="522433" y="174486"/>
                </a:lnTo>
                <a:lnTo>
                  <a:pt x="541007" y="175767"/>
                </a:lnTo>
                <a:lnTo>
                  <a:pt x="557580" y="174799"/>
                </a:lnTo>
                <a:lnTo>
                  <a:pt x="572249" y="172402"/>
                </a:lnTo>
                <a:lnTo>
                  <a:pt x="584441" y="169338"/>
                </a:lnTo>
                <a:lnTo>
                  <a:pt x="593585" y="166369"/>
                </a:lnTo>
                <a:lnTo>
                  <a:pt x="593585" y="157479"/>
                </a:lnTo>
                <a:lnTo>
                  <a:pt x="542531" y="157479"/>
                </a:lnTo>
                <a:lnTo>
                  <a:pt x="515389" y="152792"/>
                </a:lnTo>
                <a:lnTo>
                  <a:pt x="494557" y="139223"/>
                </a:lnTo>
                <a:lnTo>
                  <a:pt x="481202" y="117510"/>
                </a:lnTo>
                <a:lnTo>
                  <a:pt x="476491" y="88391"/>
                </a:lnTo>
                <a:lnTo>
                  <a:pt x="481388" y="59527"/>
                </a:lnTo>
                <a:lnTo>
                  <a:pt x="495287" y="37877"/>
                </a:lnTo>
                <a:lnTo>
                  <a:pt x="516996" y="24276"/>
                </a:lnTo>
                <a:lnTo>
                  <a:pt x="545325" y="19557"/>
                </a:lnTo>
                <a:lnTo>
                  <a:pt x="585349" y="19557"/>
                </a:lnTo>
                <a:lnTo>
                  <a:pt x="588505" y="8889"/>
                </a:lnTo>
                <a:lnTo>
                  <a:pt x="581516" y="6159"/>
                </a:lnTo>
                <a:lnTo>
                  <a:pt x="571836" y="3619"/>
                </a:lnTo>
                <a:lnTo>
                  <a:pt x="559823" y="1746"/>
                </a:lnTo>
                <a:lnTo>
                  <a:pt x="545833" y="1015"/>
                </a:lnTo>
                <a:close/>
              </a:path>
              <a:path w="1266190" h="177165">
                <a:moveTo>
                  <a:pt x="593585" y="84073"/>
                </a:moveTo>
                <a:lnTo>
                  <a:pt x="537197" y="84073"/>
                </a:lnTo>
                <a:lnTo>
                  <a:pt x="537197" y="101853"/>
                </a:lnTo>
                <a:lnTo>
                  <a:pt x="571995" y="101853"/>
                </a:lnTo>
                <a:lnTo>
                  <a:pt x="571995" y="152907"/>
                </a:lnTo>
                <a:lnTo>
                  <a:pt x="567284" y="154693"/>
                </a:lnTo>
                <a:lnTo>
                  <a:pt x="560787" y="156146"/>
                </a:lnTo>
                <a:lnTo>
                  <a:pt x="552528" y="157122"/>
                </a:lnTo>
                <a:lnTo>
                  <a:pt x="542531" y="157479"/>
                </a:lnTo>
                <a:lnTo>
                  <a:pt x="593585" y="157479"/>
                </a:lnTo>
                <a:lnTo>
                  <a:pt x="593585" y="84073"/>
                </a:lnTo>
                <a:close/>
              </a:path>
              <a:path w="1266190" h="177165">
                <a:moveTo>
                  <a:pt x="585349" y="19557"/>
                </a:moveTo>
                <a:lnTo>
                  <a:pt x="545325" y="19557"/>
                </a:lnTo>
                <a:lnTo>
                  <a:pt x="557239" y="20137"/>
                </a:lnTo>
                <a:lnTo>
                  <a:pt x="567296" y="21716"/>
                </a:lnTo>
                <a:lnTo>
                  <a:pt x="575829" y="24058"/>
                </a:lnTo>
                <a:lnTo>
                  <a:pt x="583171" y="26923"/>
                </a:lnTo>
                <a:lnTo>
                  <a:pt x="585349" y="19557"/>
                </a:lnTo>
                <a:close/>
              </a:path>
              <a:path w="1266190" h="177165">
                <a:moveTo>
                  <a:pt x="701789" y="0"/>
                </a:moveTo>
                <a:lnTo>
                  <a:pt x="670078" y="6405"/>
                </a:lnTo>
                <a:lnTo>
                  <a:pt x="644893" y="24574"/>
                </a:lnTo>
                <a:lnTo>
                  <a:pt x="628280" y="52935"/>
                </a:lnTo>
                <a:lnTo>
                  <a:pt x="622287" y="89915"/>
                </a:lnTo>
                <a:lnTo>
                  <a:pt x="627954" y="125348"/>
                </a:lnTo>
                <a:lnTo>
                  <a:pt x="643813" y="152780"/>
                </a:lnTo>
                <a:lnTo>
                  <a:pt x="668150" y="170497"/>
                </a:lnTo>
                <a:lnTo>
                  <a:pt x="699249" y="176783"/>
                </a:lnTo>
                <a:lnTo>
                  <a:pt x="730102" y="170981"/>
                </a:lnTo>
                <a:lnTo>
                  <a:pt x="748096" y="158749"/>
                </a:lnTo>
                <a:lnTo>
                  <a:pt x="700519" y="158749"/>
                </a:lnTo>
                <a:lnTo>
                  <a:pt x="677306" y="153058"/>
                </a:lnTo>
                <a:lnTo>
                  <a:pt x="660165" y="137794"/>
                </a:lnTo>
                <a:lnTo>
                  <a:pt x="649548" y="115673"/>
                </a:lnTo>
                <a:lnTo>
                  <a:pt x="645909" y="89407"/>
                </a:lnTo>
                <a:lnTo>
                  <a:pt x="649338" y="62396"/>
                </a:lnTo>
                <a:lnTo>
                  <a:pt x="659625" y="39623"/>
                </a:lnTo>
                <a:lnTo>
                  <a:pt x="676770" y="23899"/>
                </a:lnTo>
                <a:lnTo>
                  <a:pt x="700773" y="18033"/>
                </a:lnTo>
                <a:lnTo>
                  <a:pt x="749345" y="18033"/>
                </a:lnTo>
                <a:lnTo>
                  <a:pt x="733531" y="6389"/>
                </a:lnTo>
                <a:lnTo>
                  <a:pt x="701789" y="0"/>
                </a:lnTo>
                <a:close/>
              </a:path>
              <a:path w="1266190" h="177165">
                <a:moveTo>
                  <a:pt x="749345" y="18033"/>
                </a:moveTo>
                <a:lnTo>
                  <a:pt x="700773" y="18033"/>
                </a:lnTo>
                <a:lnTo>
                  <a:pt x="724843" y="24122"/>
                </a:lnTo>
                <a:lnTo>
                  <a:pt x="741889" y="40068"/>
                </a:lnTo>
                <a:lnTo>
                  <a:pt x="752029" y="62396"/>
                </a:lnTo>
                <a:lnTo>
                  <a:pt x="755383" y="87629"/>
                </a:lnTo>
                <a:lnTo>
                  <a:pt x="751739" y="115137"/>
                </a:lnTo>
                <a:lnTo>
                  <a:pt x="741095" y="137763"/>
                </a:lnTo>
                <a:lnTo>
                  <a:pt x="723879" y="153102"/>
                </a:lnTo>
                <a:lnTo>
                  <a:pt x="700519" y="158749"/>
                </a:lnTo>
                <a:lnTo>
                  <a:pt x="748096" y="158749"/>
                </a:lnTo>
                <a:lnTo>
                  <a:pt x="755383" y="153796"/>
                </a:lnTo>
                <a:lnTo>
                  <a:pt x="772472" y="125563"/>
                </a:lnTo>
                <a:lnTo>
                  <a:pt x="778751" y="86613"/>
                </a:lnTo>
                <a:lnTo>
                  <a:pt x="773298" y="51649"/>
                </a:lnTo>
                <a:lnTo>
                  <a:pt x="757796" y="24256"/>
                </a:lnTo>
                <a:lnTo>
                  <a:pt x="749345" y="18033"/>
                </a:lnTo>
                <a:close/>
              </a:path>
              <a:path w="1266190" h="177165">
                <a:moveTo>
                  <a:pt x="818108" y="2793"/>
                </a:moveTo>
                <a:lnTo>
                  <a:pt x="794232" y="2793"/>
                </a:lnTo>
                <a:lnTo>
                  <a:pt x="850112" y="173989"/>
                </a:lnTo>
                <a:lnTo>
                  <a:pt x="874496" y="173989"/>
                </a:lnTo>
                <a:lnTo>
                  <a:pt x="882670" y="151129"/>
                </a:lnTo>
                <a:lnTo>
                  <a:pt x="863066" y="151129"/>
                </a:lnTo>
                <a:lnTo>
                  <a:pt x="859316" y="135913"/>
                </a:lnTo>
                <a:lnTo>
                  <a:pt x="854951" y="120205"/>
                </a:lnTo>
                <a:lnTo>
                  <a:pt x="850078" y="103981"/>
                </a:lnTo>
                <a:lnTo>
                  <a:pt x="844778" y="87121"/>
                </a:lnTo>
                <a:lnTo>
                  <a:pt x="818108" y="2793"/>
                </a:lnTo>
                <a:close/>
              </a:path>
              <a:path w="1266190" h="177165">
                <a:moveTo>
                  <a:pt x="935710" y="2793"/>
                </a:moveTo>
                <a:lnTo>
                  <a:pt x="912088" y="2793"/>
                </a:lnTo>
                <a:lnTo>
                  <a:pt x="883132" y="87375"/>
                </a:lnTo>
                <a:lnTo>
                  <a:pt x="877517" y="104052"/>
                </a:lnTo>
                <a:lnTo>
                  <a:pt x="872286" y="120268"/>
                </a:lnTo>
                <a:lnTo>
                  <a:pt x="867594" y="135953"/>
                </a:lnTo>
                <a:lnTo>
                  <a:pt x="863574" y="151129"/>
                </a:lnTo>
                <a:lnTo>
                  <a:pt x="882670" y="151129"/>
                </a:lnTo>
                <a:lnTo>
                  <a:pt x="935710" y="2793"/>
                </a:lnTo>
                <a:close/>
              </a:path>
              <a:path w="1266190" h="177165">
                <a:moveTo>
                  <a:pt x="960856" y="144779"/>
                </a:moveTo>
                <a:lnTo>
                  <a:pt x="943076" y="144779"/>
                </a:lnTo>
                <a:lnTo>
                  <a:pt x="936726" y="151383"/>
                </a:lnTo>
                <a:lnTo>
                  <a:pt x="936726" y="169925"/>
                </a:lnTo>
                <a:lnTo>
                  <a:pt x="942822" y="176783"/>
                </a:lnTo>
                <a:lnTo>
                  <a:pt x="961110" y="176783"/>
                </a:lnTo>
                <a:lnTo>
                  <a:pt x="966952" y="169925"/>
                </a:lnTo>
                <a:lnTo>
                  <a:pt x="966952" y="151383"/>
                </a:lnTo>
                <a:lnTo>
                  <a:pt x="960856" y="144779"/>
                </a:lnTo>
                <a:close/>
              </a:path>
              <a:path w="1266190" h="177165">
                <a:moveTo>
                  <a:pt x="1040358" y="1523"/>
                </a:moveTo>
                <a:lnTo>
                  <a:pt x="1028873" y="1758"/>
                </a:lnTo>
                <a:lnTo>
                  <a:pt x="1017625" y="2444"/>
                </a:lnTo>
                <a:lnTo>
                  <a:pt x="1007140" y="3559"/>
                </a:lnTo>
                <a:lnTo>
                  <a:pt x="997940" y="5079"/>
                </a:lnTo>
                <a:lnTo>
                  <a:pt x="997940" y="173989"/>
                </a:lnTo>
                <a:lnTo>
                  <a:pt x="1020038" y="173989"/>
                </a:lnTo>
                <a:lnTo>
                  <a:pt x="1020038" y="99821"/>
                </a:lnTo>
                <a:lnTo>
                  <a:pt x="1082419" y="99821"/>
                </a:lnTo>
                <a:lnTo>
                  <a:pt x="1080022" y="97281"/>
                </a:lnTo>
                <a:lnTo>
                  <a:pt x="1071092" y="92455"/>
                </a:lnTo>
                <a:lnTo>
                  <a:pt x="1071092" y="91693"/>
                </a:lnTo>
                <a:lnTo>
                  <a:pt x="1083741" y="85474"/>
                </a:lnTo>
                <a:lnTo>
                  <a:pt x="1086365" y="83057"/>
                </a:lnTo>
                <a:lnTo>
                  <a:pt x="1020038" y="83057"/>
                </a:lnTo>
                <a:lnTo>
                  <a:pt x="1020149" y="20542"/>
                </a:lnTo>
                <a:lnTo>
                  <a:pt x="1023594" y="19557"/>
                </a:lnTo>
                <a:lnTo>
                  <a:pt x="1031214" y="18541"/>
                </a:lnTo>
                <a:lnTo>
                  <a:pt x="1092609" y="18541"/>
                </a:lnTo>
                <a:lnTo>
                  <a:pt x="1089888" y="15493"/>
                </a:lnTo>
                <a:lnTo>
                  <a:pt x="1080970" y="9239"/>
                </a:lnTo>
                <a:lnTo>
                  <a:pt x="1069981" y="4889"/>
                </a:lnTo>
                <a:lnTo>
                  <a:pt x="1056563" y="2349"/>
                </a:lnTo>
                <a:lnTo>
                  <a:pt x="1040358" y="1523"/>
                </a:lnTo>
                <a:close/>
              </a:path>
              <a:path w="1266190" h="177165">
                <a:moveTo>
                  <a:pt x="1082419" y="99821"/>
                </a:moveTo>
                <a:lnTo>
                  <a:pt x="1040866" y="99821"/>
                </a:lnTo>
                <a:lnTo>
                  <a:pt x="1053975" y="102020"/>
                </a:lnTo>
                <a:lnTo>
                  <a:pt x="1063631" y="107886"/>
                </a:lnTo>
                <a:lnTo>
                  <a:pt x="1070477" y="118038"/>
                </a:lnTo>
                <a:lnTo>
                  <a:pt x="1075156" y="133095"/>
                </a:lnTo>
                <a:lnTo>
                  <a:pt x="1078585" y="147808"/>
                </a:lnTo>
                <a:lnTo>
                  <a:pt x="1081633" y="159734"/>
                </a:lnTo>
                <a:lnTo>
                  <a:pt x="1084300" y="168564"/>
                </a:lnTo>
                <a:lnTo>
                  <a:pt x="1086586" y="173989"/>
                </a:lnTo>
                <a:lnTo>
                  <a:pt x="1109446" y="173989"/>
                </a:lnTo>
                <a:lnTo>
                  <a:pt x="1106668" y="167219"/>
                </a:lnTo>
                <a:lnTo>
                  <a:pt x="1103604" y="156971"/>
                </a:lnTo>
                <a:lnTo>
                  <a:pt x="1100159" y="143486"/>
                </a:lnTo>
                <a:lnTo>
                  <a:pt x="1096238" y="126999"/>
                </a:lnTo>
                <a:lnTo>
                  <a:pt x="1092452" y="114744"/>
                </a:lnTo>
                <a:lnTo>
                  <a:pt x="1087094" y="104774"/>
                </a:lnTo>
                <a:lnTo>
                  <a:pt x="1082419" y="99821"/>
                </a:lnTo>
                <a:close/>
              </a:path>
              <a:path w="1266190" h="177165">
                <a:moveTo>
                  <a:pt x="1092609" y="18541"/>
                </a:moveTo>
                <a:lnTo>
                  <a:pt x="1041882" y="18541"/>
                </a:lnTo>
                <a:lnTo>
                  <a:pt x="1057892" y="20542"/>
                </a:lnTo>
                <a:lnTo>
                  <a:pt x="1070330" y="26352"/>
                </a:lnTo>
                <a:lnTo>
                  <a:pt x="1078387" y="36258"/>
                </a:lnTo>
                <a:lnTo>
                  <a:pt x="1081252" y="50545"/>
                </a:lnTo>
                <a:lnTo>
                  <a:pt x="1078541" y="63877"/>
                </a:lnTo>
                <a:lnTo>
                  <a:pt x="1070806" y="74136"/>
                </a:lnTo>
                <a:lnTo>
                  <a:pt x="1058642" y="80728"/>
                </a:lnTo>
                <a:lnTo>
                  <a:pt x="1042644" y="83057"/>
                </a:lnTo>
                <a:lnTo>
                  <a:pt x="1086365" y="83057"/>
                </a:lnTo>
                <a:lnTo>
                  <a:pt x="1093984" y="76041"/>
                </a:lnTo>
                <a:lnTo>
                  <a:pt x="1100846" y="63511"/>
                </a:lnTo>
                <a:lnTo>
                  <a:pt x="1103350" y="48005"/>
                </a:lnTo>
                <a:lnTo>
                  <a:pt x="1102461" y="38425"/>
                </a:lnTo>
                <a:lnTo>
                  <a:pt x="1099858" y="29654"/>
                </a:lnTo>
                <a:lnTo>
                  <a:pt x="1095635" y="21931"/>
                </a:lnTo>
                <a:lnTo>
                  <a:pt x="1092609" y="18541"/>
                </a:lnTo>
                <a:close/>
              </a:path>
              <a:path w="1266190" h="177165">
                <a:moveTo>
                  <a:pt x="1161770" y="2793"/>
                </a:moveTo>
                <a:lnTo>
                  <a:pt x="1139418" y="2793"/>
                </a:lnTo>
                <a:lnTo>
                  <a:pt x="1139488" y="104139"/>
                </a:lnTo>
                <a:lnTo>
                  <a:pt x="1144093" y="137457"/>
                </a:lnTo>
                <a:lnTo>
                  <a:pt x="1157008" y="160115"/>
                </a:lnTo>
                <a:lnTo>
                  <a:pt x="1176494" y="172819"/>
                </a:lnTo>
                <a:lnTo>
                  <a:pt x="1200886" y="176783"/>
                </a:lnTo>
                <a:lnTo>
                  <a:pt x="1226651" y="172589"/>
                </a:lnTo>
                <a:lnTo>
                  <a:pt x="1247178" y="159416"/>
                </a:lnTo>
                <a:lnTo>
                  <a:pt x="1247571" y="158749"/>
                </a:lnTo>
                <a:lnTo>
                  <a:pt x="1201648" y="158749"/>
                </a:lnTo>
                <a:lnTo>
                  <a:pt x="1185773" y="155610"/>
                </a:lnTo>
                <a:lnTo>
                  <a:pt x="1173137" y="145827"/>
                </a:lnTo>
                <a:lnTo>
                  <a:pt x="1164786" y="128853"/>
                </a:lnTo>
                <a:lnTo>
                  <a:pt x="1161770" y="104139"/>
                </a:lnTo>
                <a:lnTo>
                  <a:pt x="1161770" y="2793"/>
                </a:lnTo>
                <a:close/>
              </a:path>
              <a:path w="1266190" h="177165">
                <a:moveTo>
                  <a:pt x="1265656" y="2793"/>
                </a:moveTo>
                <a:lnTo>
                  <a:pt x="1243304" y="2793"/>
                </a:lnTo>
                <a:lnTo>
                  <a:pt x="1243304" y="104139"/>
                </a:lnTo>
                <a:lnTo>
                  <a:pt x="1240367" y="128639"/>
                </a:lnTo>
                <a:lnTo>
                  <a:pt x="1232001" y="145637"/>
                </a:lnTo>
                <a:lnTo>
                  <a:pt x="1218872" y="155539"/>
                </a:lnTo>
                <a:lnTo>
                  <a:pt x="1201648" y="158749"/>
                </a:lnTo>
                <a:lnTo>
                  <a:pt x="1247571" y="158749"/>
                </a:lnTo>
                <a:lnTo>
                  <a:pt x="1260751" y="136386"/>
                </a:lnTo>
                <a:lnTo>
                  <a:pt x="1265656" y="102615"/>
                </a:lnTo>
                <a:lnTo>
                  <a:pt x="1265656" y="2793"/>
                </a:lnTo>
                <a:close/>
              </a:path>
            </a:pathLst>
          </a:custGeom>
          <a:solidFill>
            <a:srgbClr val="005e8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16C07E0-3150-43FF-87F5-8EB2E4869DBF}" type="slidenum">
              <a:rPr b="0" lang="x-none" sz="18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x-none" sz="18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x-none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20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x-non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20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x-none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x-none" sz="20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x-none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3"/>
    <p:sldLayoutId id="2147483658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" descr=""/>
          <p:cNvPicPr/>
          <p:nvPr/>
        </p:nvPicPr>
        <p:blipFill>
          <a:blip r:embed="rId1"/>
          <a:stretch/>
        </p:blipFill>
        <p:spPr>
          <a:xfrm>
            <a:off x="0" y="2160"/>
            <a:ext cx="7556040" cy="1068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object 2"/>
          <p:cNvSpPr/>
          <p:nvPr/>
        </p:nvSpPr>
        <p:spPr>
          <a:xfrm>
            <a:off x="1342440" y="322560"/>
            <a:ext cx="583200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3300"/>
                </a:solidFill>
                <a:uFillTx/>
                <a:latin typeface="Georgia"/>
              </a:rPr>
              <a:t>Лица, добровольно вступающие в правоотношения по обязательному социальному страхованию в целях уплаты страховых взносов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3" name="object 3"/>
          <p:cNvSpPr/>
          <p:nvPr/>
        </p:nvSpPr>
        <p:spPr>
          <a:xfrm>
            <a:off x="707400" y="1765440"/>
            <a:ext cx="6504120" cy="300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05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05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Лица, имеющие право для вступления в добровольные правоотношения по обязательному социальному страхованию </a:t>
            </a:r>
            <a:r>
              <a:rPr b="1" lang="ru-RU" sz="1400" strike="noStrike" u="none">
                <a:solidFill>
                  <a:schemeClr val="dk1"/>
                </a:solidFill>
                <a:uFillTx/>
                <a:latin typeface="Times New Roman"/>
              </a:rPr>
              <a:t>на случай временной нетрудоспособности и в связи с материнством в случае, если они добровольно вступили в отношения по обязательному социальному страхованию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: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chemeClr val="dk1"/>
                </a:solidFill>
                <a:uFillTx/>
                <a:latin typeface="Times New Roman"/>
              </a:rPr>
              <a:t>	</a:t>
            </a:r>
            <a:r>
              <a:rPr b="1" lang="ru-RU" sz="1400" strike="noStrike" u="none">
                <a:solidFill>
                  <a:schemeClr val="dk1"/>
                </a:solidFill>
                <a:uFillTx/>
                <a:latin typeface="Times New Roman"/>
              </a:rPr>
              <a:t>- адвокаты, индивидуальные предприниматели, члены крестьянских (фермерских) хозяйств, физические лица, не признаваемые индивидуальными предпринимателями (нотариусы, занимающиеся частной практикой, иные лица, занимающиеся в установленном законодательством Российской Федерации порядке частной практикой), члены семейных (родовых) общин коренных малочисленных народов Севера, Сибири и Дальнего Востока Российской Федерации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" descr=""/>
          <p:cNvPicPr/>
          <p:nvPr/>
        </p:nvPicPr>
        <p:blipFill>
          <a:blip r:embed="rId1"/>
          <a:stretch/>
        </p:blipFill>
        <p:spPr>
          <a:xfrm>
            <a:off x="0" y="2160"/>
            <a:ext cx="7556040" cy="1068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object 2"/>
          <p:cNvSpPr/>
          <p:nvPr/>
        </p:nvSpPr>
        <p:spPr>
          <a:xfrm>
            <a:off x="1342440" y="322560"/>
            <a:ext cx="583200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3300"/>
                </a:solidFill>
                <a:uFillTx/>
                <a:latin typeface="Georgia"/>
              </a:rPr>
              <a:t>Лица, добровольно вступающие в правоотношения по обязательному социальному страхованию в целях уплаты страховых взносов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object 3"/>
          <p:cNvSpPr/>
          <p:nvPr/>
        </p:nvSpPr>
        <p:spPr>
          <a:xfrm>
            <a:off x="707400" y="1689120"/>
            <a:ext cx="6504120" cy="449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05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05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Вступление в правоотношения по обязательному социальному страхованию и прекращение правоотношений по обязательному пенсионному страхованию осуществляются путем подачи заявления в территориальный орган СФР по месту жительства.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Правила подачи заявления о добровольном вступлении в правоотношения по ОСС и заявления о прекращении правоотношений по ОСС утверждены приказом ФСС РФ от 22.04.2019 № 216.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Регистрация осуществляется в территориальном органе СФР при личном обращении, либо сервисы СФР (сайт СФР, официальный интернет-портал государственных услуг).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Лица, добровольно вступившие в правоотношения по обязательному социальному страхованию, приобретают право на получение страхового обеспечения в следующем календарном году только при условии уплаты в полном объеме ими страховых взносов не позднее 31 декабря текущего года начиная с года подачи заявления о добровольном вступлении в данные правоотношения.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6" descr=""/>
          <p:cNvPicPr/>
          <p:nvPr/>
        </p:nvPicPr>
        <p:blipFill>
          <a:blip r:embed="rId1"/>
          <a:stretch/>
        </p:blipFill>
        <p:spPr>
          <a:xfrm>
            <a:off x="0" y="2160"/>
            <a:ext cx="7556040" cy="1068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object 2"/>
          <p:cNvSpPr/>
          <p:nvPr/>
        </p:nvSpPr>
        <p:spPr>
          <a:xfrm>
            <a:off x="1342440" y="322560"/>
            <a:ext cx="5832000" cy="49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3300"/>
                </a:solidFill>
                <a:uFillTx/>
                <a:latin typeface="Georgia"/>
              </a:rPr>
              <a:t>Размер страховых взносов по обязательному социальному страхованию на 2026 год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object 3"/>
          <p:cNvSpPr/>
          <p:nvPr/>
        </p:nvSpPr>
        <p:spPr>
          <a:xfrm>
            <a:off x="707400" y="2002320"/>
            <a:ext cx="6504120" cy="452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ctr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05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r>
              <a:rPr b="1" lang="ru-RU" sz="1050" strike="noStrike" u="none">
                <a:solidFill>
                  <a:srgbClr val="000000"/>
                </a:solidFill>
                <a:uFillTx/>
                <a:latin typeface="Times New Roman"/>
              </a:rPr>
              <a:t>	</a:t>
            </a:r>
            <a:endParaRPr b="0" lang="ru-RU" sz="105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000000"/>
                </a:solidFill>
                <a:uFillTx/>
                <a:latin typeface="Times New Roman"/>
              </a:rPr>
              <a:t>В Камчатском крае  лица, добровольно вступившие в правоотношения по обязательному социальному страхованию, уплачивают страховые взносы в СФР, исходя из стоимости страхового года с учетом районного коэффициента, определяемой как 2,9 процента минимального размера оплаты труда, установленного федеральным законом на начало финансового года, за который уплачиваются страховые взносы, увеличенные в 12 раз: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27</a:t>
            </a:r>
            <a:r>
              <a:rPr b="1" lang="en-US" sz="1600" strike="noStrike" u="none">
                <a:solidFill>
                  <a:srgbClr val="ff0000"/>
                </a:solidFill>
                <a:uFillTx/>
                <a:latin typeface="Times New Roman"/>
              </a:rPr>
              <a:t> </a:t>
            </a: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093</a:t>
            </a:r>
            <a:r>
              <a:rPr b="1" lang="en-US" sz="1600" strike="noStrike" u="none">
                <a:solidFill>
                  <a:srgbClr val="ff0000"/>
                </a:solidFill>
                <a:uFillTx/>
                <a:latin typeface="Times New Roman"/>
              </a:rPr>
              <a:t> </a:t>
            </a: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руб. х 1,6 </a:t>
            </a:r>
            <a:r>
              <a:rPr b="1" lang="ru-RU" sz="1600" strike="noStrike" u="none">
                <a:solidFill>
                  <a:schemeClr val="dk1"/>
                </a:solidFill>
                <a:uFillTx/>
                <a:latin typeface="Times New Roman"/>
              </a:rPr>
              <a:t>(размер районного коэффициента для территории Камчатского края, за исключением Алеутского района)</a:t>
            </a: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 х 2,9% х 12, следовательно, стоимость страхового года в 2026 году составляет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15 085,38 коп.;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27</a:t>
            </a:r>
            <a:r>
              <a:rPr b="1" lang="en-US" sz="1600" strike="noStrike" u="none">
                <a:solidFill>
                  <a:srgbClr val="ff0000"/>
                </a:solidFill>
                <a:uFillTx/>
                <a:latin typeface="Times New Roman"/>
              </a:rPr>
              <a:t> </a:t>
            </a: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093</a:t>
            </a:r>
            <a:r>
              <a:rPr b="1" lang="en-US" sz="1600" strike="noStrike" u="none">
                <a:solidFill>
                  <a:srgbClr val="ff0000"/>
                </a:solidFill>
                <a:uFillTx/>
                <a:latin typeface="Times New Roman"/>
              </a:rPr>
              <a:t> </a:t>
            </a: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руб. х 2,0 </a:t>
            </a:r>
            <a:r>
              <a:rPr b="1" lang="ru-RU" sz="1600" strike="noStrike" u="none">
                <a:solidFill>
                  <a:schemeClr val="dk1"/>
                </a:solidFill>
                <a:uFillTx/>
                <a:latin typeface="Times New Roman"/>
              </a:rPr>
              <a:t>(размер районного коэффициента для Алеутского района Камчатского края)</a:t>
            </a: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 х 2,9% х 12, следовательно, стоимость страхового года в 2026 году составляет 18</a:t>
            </a:r>
            <a:r>
              <a:rPr b="1" lang="en-US" sz="1600" strike="noStrike" u="none">
                <a:solidFill>
                  <a:srgbClr val="ff0000"/>
                </a:solidFill>
                <a:uFillTx/>
                <a:latin typeface="Times New Roman"/>
              </a:rPr>
              <a:t> </a:t>
            </a: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856</a:t>
            </a:r>
            <a:r>
              <a:rPr b="1" lang="en-US" sz="1600" strike="noStrike" u="none">
                <a:solidFill>
                  <a:srgbClr val="ff0000"/>
                </a:solidFill>
                <a:uFillTx/>
                <a:latin typeface="Times New Roman"/>
              </a:rPr>
              <a:t>,</a:t>
            </a: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73</a:t>
            </a:r>
            <a:r>
              <a:rPr b="1" lang="en-US" sz="1600" strike="noStrike" u="none">
                <a:solidFill>
                  <a:srgbClr val="ff0000"/>
                </a:solidFill>
                <a:uFillTx/>
                <a:latin typeface="Times New Roman"/>
              </a:rPr>
              <a:t> </a:t>
            </a:r>
            <a:r>
              <a:rPr b="1" lang="ru-RU" sz="1600" strike="noStrike" u="none">
                <a:solidFill>
                  <a:srgbClr val="ff0000"/>
                </a:solidFill>
                <a:uFillTx/>
                <a:latin typeface="Times New Roman"/>
              </a:rPr>
              <a:t>коп.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000000"/>
                </a:solidFill>
                <a:uFillTx/>
                <a:latin typeface="Times New Roman"/>
              </a:rPr>
              <a:t>      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" descr=""/>
          <p:cNvPicPr/>
          <p:nvPr/>
        </p:nvPicPr>
        <p:blipFill>
          <a:blip r:embed="rId1"/>
          <a:stretch/>
        </p:blipFill>
        <p:spPr>
          <a:xfrm>
            <a:off x="0" y="2160"/>
            <a:ext cx="7556040" cy="1068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object 2"/>
          <p:cNvSpPr/>
          <p:nvPr/>
        </p:nvSpPr>
        <p:spPr>
          <a:xfrm>
            <a:off x="1342440" y="322560"/>
            <a:ext cx="5832000" cy="25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0000"/>
                </a:solidFill>
                <a:uFillTx/>
                <a:latin typeface="Georgia"/>
              </a:rPr>
              <a:t>Реквизиты для уплаты: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2" name="object 3"/>
          <p:cNvSpPr/>
          <p:nvPr/>
        </p:nvSpPr>
        <p:spPr>
          <a:xfrm>
            <a:off x="707400" y="2059920"/>
            <a:ext cx="6504120" cy="257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БАНК ПОЛУЧАТЕЛЯ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: </a:t>
            </a:r>
            <a:r>
              <a:rPr b="0" lang="ru-RU" sz="1400" strike="noStrike" u="none">
                <a:solidFill>
                  <a:schemeClr val="dk1"/>
                </a:solidFill>
                <a:uFillTx/>
                <a:latin typeface="Times New Roman"/>
              </a:rPr>
              <a:t>ОКЦ № 4 ДГУ Банка России // УФК по Камчатскому краю, г Петропавловск-Камчатский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БИК: 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013002402;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ПОЛУЧАТЕЛЬ: 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УФК по Камчатскому краю (ОСФР по Камчатскому краю, л/с 04384Ф38010);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ИНН: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4101121182;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chemeClr val="dk1"/>
                </a:solidFill>
                <a:uFillTx/>
                <a:latin typeface="Times New Roman"/>
              </a:rPr>
              <a:t>Р./СЧ.№: </a:t>
            </a:r>
            <a:r>
              <a:rPr b="0" lang="ru-RU" sz="1400" strike="noStrike" u="none">
                <a:solidFill>
                  <a:schemeClr val="dk1"/>
                </a:solidFill>
                <a:uFillTx/>
                <a:latin typeface="Times New Roman"/>
              </a:rPr>
              <a:t>03100643000000013800;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КПП: 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410101001;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ОКТМО: </a:t>
            </a:r>
            <a:r>
              <a:rPr b="0" lang="ru-RU" sz="1400" strike="noStrike" u="none">
                <a:solidFill>
                  <a:srgbClr val="7030a0"/>
                </a:solidFill>
                <a:uFillTx/>
                <a:latin typeface="Times New Roman"/>
              </a:rPr>
              <a:t>указывается код ОКТМО территориального органа CФР по месту регистрации плательщика страховых взносов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chemeClr val="dk1"/>
                </a:solidFill>
                <a:uFillTx/>
                <a:latin typeface="Times New Roman"/>
              </a:rPr>
              <a:t>КОРР./СЧ.№: </a:t>
            </a:r>
            <a:r>
              <a:rPr b="0" lang="ru-RU" sz="1400" strike="noStrike" u="none">
                <a:solidFill>
                  <a:schemeClr val="dk1"/>
                </a:solidFill>
                <a:uFillTx/>
                <a:latin typeface="Times New Roman"/>
              </a:rPr>
              <a:t>40102810945370000031;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</a:tabLst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КБК: </a:t>
            </a: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79710206000061000160.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6" descr=""/>
          <p:cNvPicPr/>
          <p:nvPr/>
        </p:nvPicPr>
        <p:blipFill>
          <a:blip r:embed="rId1"/>
          <a:stretch/>
        </p:blipFill>
        <p:spPr>
          <a:xfrm>
            <a:off x="0" y="2160"/>
            <a:ext cx="7556040" cy="1068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" name="object 2"/>
          <p:cNvSpPr/>
          <p:nvPr/>
        </p:nvSpPr>
        <p:spPr>
          <a:xfrm>
            <a:off x="1342440" y="322560"/>
            <a:ext cx="5832000" cy="25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rgbClr val="ff3300"/>
                </a:solidFill>
                <a:uFillTx/>
                <a:latin typeface="Georgia"/>
              </a:rPr>
              <a:t>Обращаем внимание!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object 3"/>
          <p:cNvSpPr/>
          <p:nvPr/>
        </p:nvSpPr>
        <p:spPr>
          <a:xfrm>
            <a:off x="707400" y="2059920"/>
            <a:ext cx="6504120" cy="364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ctr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Уплату страховых взносов необходимо осуществлять в рублях и копейках, округление суммы страховых взносов, подлежащей уплате, в меньшую сторону не производится.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400" strike="noStrike" u="none">
                <a:solidFill>
                  <a:srgbClr val="ff0000"/>
                </a:solidFill>
                <a:uFillTx/>
                <a:latin typeface="Times New Roman"/>
              </a:rPr>
              <a:t>На основании ч. 7 ст. 4.5 Закона № 255-ФЗ в случае, если лицо, добровольно вступившее в правоотношения по обязательному социальному страхованию, </a:t>
            </a:r>
            <a:r>
              <a:rPr b="1" lang="ru-RU" sz="1400" strike="noStrike" u="sng">
                <a:solidFill>
                  <a:srgbClr val="ff0000"/>
                </a:solidFill>
                <a:uFillTx/>
                <a:latin typeface="Times New Roman"/>
              </a:rPr>
              <a:t>не уплатило либо уплатило не в полном объеме</a:t>
            </a:r>
            <a:r>
              <a:rPr b="1" lang="ru-RU" sz="1400" strike="noStrike" u="none">
                <a:solidFill>
                  <a:srgbClr val="ff0000"/>
                </a:solidFill>
                <a:uFillTx/>
                <a:latin typeface="Times New Roman"/>
              </a:rPr>
              <a:t> страховые взносы за соответствующий календарный год в срок до 31 декабря предыдущего года, имевшиеся между ним и страховщиком правоотношения по обязательному социальному страхованию на случай временной нетрудоспособности и в связи с материнством считаются прекратившимися.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1460</TotalTime>
  <Application>LibreOffice/24.8.7.2$Linux_X86_64 LibreOffice_project/480$Build-2</Application>
  <AppVersion>15.0000</AppVersion>
  <Words>221</Words>
  <Paragraphs>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2022-03-09T10:41:17Z</dcterms:created>
  <dc:creator>Колтыпина Галина Алексеевна</dc:creator>
  <dc:description/>
  <dc:language>ru-RU</dc:language>
  <cp:lastModifiedBy/>
  <cp:lastPrinted>2025-01-21T05:53:44Z</cp:lastPrinted>
  <dcterms:modified xsi:type="dcterms:W3CDTF">2026-01-26T17:47:15Z</dcterms:modified>
  <cp:revision>24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2022-03-09T00:00:00Z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2022-03-09T00:00:00Z</vt:filetime>
  </property>
  <property fmtid="{D5CDD505-2E9C-101B-9397-08002B2CF9AE}" pid="5" name="PresentationFormat">
    <vt:lpwstr>Произвольный</vt:lpwstr>
  </property>
  <property fmtid="{D5CDD505-2E9C-101B-9397-08002B2CF9AE}" pid="6" name="Slides">
    <vt:i4>5</vt:i4>
  </property>
</Properties>
</file>