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3" r:id="rId4"/>
    <p:sldMasterId id="2147483654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E3EBF5"/>
    <a:srgbClr val="F2F1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318" y="6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84E253E-5169-4029-8A58-C2EA48F57FD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EB9A374-376F-4C98-A337-D2D8F4AC9433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8160" cy="8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0A892C6-5B4F-4341-9D09-3357558F4CC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9A0CFD4-AEB0-4216-A6A7-5D42A211561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16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748AEE4-68D5-40C8-9FEE-084BF9B0B50B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1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52D8AC0-3002-490E-97EE-B041C9B5075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C753E47-E536-456D-AE9A-C665044F03EB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8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2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0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00000" y="199800"/>
            <a:ext cx="2700000" cy="21402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effectLst/>
                <a:uFillTx/>
                <a:latin typeface="Calibri"/>
              </a:rPr>
              <a:t> ФЕВРАЛ</a:t>
            </a:r>
            <a:r>
              <a:rPr lang="ru-RU" sz="2700" b="1" u="none" strike="noStrike" spc="-11" dirty="0">
                <a:solidFill>
                  <a:schemeClr val="lt1"/>
                </a:solidFill>
                <a:effectLst/>
                <a:uFillTx/>
                <a:latin typeface="Calibri"/>
              </a:rPr>
              <a:t>Ь</a:t>
            </a:r>
            <a:endParaRPr lang="ru-RU" sz="27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6" name="object 43"/>
          <p:cNvSpPr/>
          <p:nvPr/>
        </p:nvSpPr>
        <p:spPr>
          <a:xfrm>
            <a:off x="628920" y="8441640"/>
            <a:ext cx="5113800" cy="202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контакты: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 Олонец, ул. Комсомольская, д. 2, каб. 11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8(8142)795200 доб. 1500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ФИО: Корнилова Ирина Петровна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object 44"/>
          <p:cNvSpPr/>
          <p:nvPr/>
        </p:nvSpPr>
        <p:spPr>
          <a:xfrm>
            <a:off x="3490218" y="7794972"/>
            <a:ext cx="3297240" cy="5642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 smtClean="0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spc="-11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u="none" strike="noStrike" dirty="0" smtClean="0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 dirty="0" smtClean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object 45"/>
          <p:cNvSpPr/>
          <p:nvPr/>
        </p:nvSpPr>
        <p:spPr>
          <a:xfrm>
            <a:off x="6123240" y="8786520"/>
            <a:ext cx="917280" cy="744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Санкт-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Петербургу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Ленинградской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9" name="Группа 103"/>
          <p:cNvGrpSpPr/>
          <p:nvPr/>
        </p:nvGrpSpPr>
        <p:grpSpPr>
          <a:xfrm>
            <a:off x="465882" y="162124"/>
            <a:ext cx="2517480" cy="982800"/>
            <a:chOff x="512280" y="489240"/>
            <a:chExt cx="2517480" cy="982800"/>
          </a:xfrm>
        </p:grpSpPr>
        <p:pic>
          <p:nvPicPr>
            <p:cNvPr id="40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1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2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43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4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5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6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47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8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9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50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2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53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6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7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8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0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1" name="Овал 3"/>
          <p:cNvSpPr/>
          <p:nvPr/>
        </p:nvSpPr>
        <p:spPr>
          <a:xfrm>
            <a:off x="6741460" y="8083004"/>
            <a:ext cx="815040" cy="72008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62" name="object 48"/>
          <p:cNvPicPr/>
          <p:nvPr/>
        </p:nvPicPr>
        <p:blipFill>
          <a:blip r:embed="rId20" cstate="print"/>
          <a:stretch/>
        </p:blipFill>
        <p:spPr>
          <a:xfrm>
            <a:off x="6802586" y="8227020"/>
            <a:ext cx="601200" cy="51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4" name="Таблица 4"/>
          <p:cNvGraphicFramePr/>
          <p:nvPr/>
        </p:nvGraphicFramePr>
        <p:xfrm>
          <a:off x="393874" y="1314252"/>
          <a:ext cx="6930720" cy="6308850"/>
        </p:xfrm>
        <a:graphic>
          <a:graphicData uri="http://schemas.openxmlformats.org/drawingml/2006/table">
            <a:tbl>
              <a:tblPr/>
              <a:tblGrid>
                <a:gridCol w="1224136"/>
                <a:gridCol w="4652504"/>
                <a:gridCol w="1054080"/>
              </a:tblGrid>
              <a:tr h="6012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43692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Юбилейный концерт вокальной группы «</a:t>
                      </a:r>
                      <a:r>
                        <a:rPr lang="en-US" sz="1600" b="0" u="none" strike="noStrike" dirty="0" err="1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Koivikko</a:t>
                      </a: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»</a:t>
                      </a:r>
                      <a:r>
                        <a:rPr lang="ru-RU" sz="16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«</a:t>
                      </a:r>
                      <a:r>
                        <a:rPr lang="en-US" sz="1600" b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Armas</a:t>
                      </a:r>
                      <a:r>
                        <a:rPr lang="en-US" sz="16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1600" b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pajo</a:t>
                      </a:r>
                      <a:r>
                        <a:rPr lang="ru-RU" sz="16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», Кинотеатр «Октябрь»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r>
                        <a:rPr lang="en-US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</a:tr>
              <a:tr h="343692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2, 9, </a:t>
                      </a: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16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Серебряные танцы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1208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Финансовая грамотность «Семейный </a:t>
                      </a: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бюджет — планируем вместе»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</a:tr>
              <a:tr h="6012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10, </a:t>
                      </a: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24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С заботой о здоровье. </a:t>
                      </a:r>
                      <a:r>
                        <a:rPr lang="ru-RU" sz="1600" b="0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Нейрогимнастика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и </a:t>
                      </a:r>
                      <a:r>
                        <a:rPr lang="ru-RU" sz="1600" b="0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нейроупражнения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12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4, 11, </a:t>
                      </a: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18</a:t>
                      </a:r>
                      <a:r>
                        <a:rPr lang="ru-RU" sz="16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, </a:t>
                      </a: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25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Удивительное путешествие в мир организма через движение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</a:tr>
              <a:tr h="343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4, 11, </a:t>
                      </a: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18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</a:t>
                      </a:r>
                      <a:r>
                        <a:rPr lang="ru-RU" sz="1600" b="0" u="none" strike="noStrike" dirty="0" err="1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бисероплетения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11.15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43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5, 12, </a:t>
                      </a: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19</a:t>
                      </a: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, 26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вокального мастерства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</a:tr>
              <a:tr h="343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Акция — сухой душ для СВО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98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Лекция </a:t>
                      </a: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РО Знание «Живые символы России: история, ремесла, народы»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</a:tr>
              <a:tr h="343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17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живописи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12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19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Цифровая грамотность «Текстовый ИИ — как с </a:t>
                      </a: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ним работать</a:t>
                      </a: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3EBF5"/>
                    </a:solidFill>
                  </a:tcPr>
                </a:tc>
              </a:tr>
              <a:tr h="3953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26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Правовая грамотность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184</Words>
  <Application>Microsoft Office PowerPoint</Application>
  <PresentationFormat>Произвольный</PresentationFormat>
  <Paragraphs>50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Корнилова Ирина Петровна</cp:lastModifiedBy>
  <cp:revision>25</cp:revision>
  <dcterms:created xsi:type="dcterms:W3CDTF">2025-11-06T11:20:25Z</dcterms:created>
  <dcterms:modified xsi:type="dcterms:W3CDTF">2026-01-22T11:57:37Z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r8>1</vt:r8>
  </property>
</Properties>
</file>