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6800" cy="178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680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680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entere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6800" cy="178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488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4880" cy="619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488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6800" cy="178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4880" cy="619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488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488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6800" cy="178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488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488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488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488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6800" cy="178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592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592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592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2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592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3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592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4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592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6800" cy="178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6800" cy="178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6800" cy="619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6800" cy="178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4880" cy="619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4880" cy="619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6800" cy="178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6800" cy="178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488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488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6800" cy="295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5920" cy="1654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object 35"/>
          <p:cNvSpPr/>
          <p:nvPr/>
        </p:nvSpPr>
        <p:spPr>
          <a:xfrm>
            <a:off x="111240" y="7000200"/>
            <a:ext cx="7341480" cy="3579480"/>
          </a:xfrm>
          <a:custGeom>
            <a:avLst/>
            <a:gdLst>
              <a:gd name="textAreaLeft" fmla="*/ 0 w 7341480"/>
              <a:gd name="textAreaRight" fmla="*/ 7345080 w 7341480"/>
              <a:gd name="textAreaTop" fmla="*/ 0 h 3579480"/>
              <a:gd name="textAreaBottom" fmla="*/ 3583080 h 35794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36" name="Группа 1"/>
          <p:cNvGrpSpPr/>
          <p:nvPr/>
        </p:nvGrpSpPr>
        <p:grpSpPr>
          <a:xfrm>
            <a:off x="644400" y="8176320"/>
            <a:ext cx="1143720" cy="128520"/>
            <a:chOff x="644400" y="8176320"/>
            <a:chExt cx="1143720" cy="128520"/>
          </a:xfrm>
        </p:grpSpPr>
        <p:pic>
          <p:nvPicPr>
            <p:cNvPr id="3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9000" cy="128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37"/>
            <p:cNvSpPr/>
            <p:nvPr/>
          </p:nvSpPr>
          <p:spPr>
            <a:xfrm>
              <a:off x="771480" y="8178120"/>
              <a:ext cx="90360" cy="125280"/>
            </a:xfrm>
            <a:custGeom>
              <a:avLst/>
              <a:gdLst>
                <a:gd name="textAreaLeft" fmla="*/ 0 w 90360"/>
                <a:gd name="textAreaRight" fmla="*/ 93960 w 90360"/>
                <a:gd name="textAreaTop" fmla="*/ 0 h 125280"/>
                <a:gd name="textAreaBottom" fmla="*/ 128880 h 1252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3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8000" cy="1285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5000" cy="1285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5840" cy="1249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8720" cy="12672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280" cy="18630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 anchorCtr="1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МЕРОПРИЯТИЯ</a:t>
            </a:r>
            <a:r>
              <a:rPr lang="ru-RU" sz="27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rgbClr val="FFFFFF"/>
                </a:solidFill>
                <a:effectLst/>
                <a:uFillTx/>
                <a:latin typeface="Calibri"/>
              </a:rPr>
              <a:t> МАРТ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rgbClr val="FFFFFF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object 43"/>
          <p:cNvSpPr/>
          <p:nvPr/>
        </p:nvSpPr>
        <p:spPr>
          <a:xfrm>
            <a:off x="628920" y="8441640"/>
            <a:ext cx="5109840" cy="200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Адрес:г. Кондопога, ул. Советов, д.6</a:t>
            </a:r>
            <a:r>
              <a:rPr sz="1800"/>
              <a:t/>
            </a:r>
            <a:br>
              <a:rPr sz="18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 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object 44"/>
          <p:cNvSpPr/>
          <p:nvPr/>
        </p:nvSpPr>
        <p:spPr>
          <a:xfrm>
            <a:off x="3819240" y="7064280"/>
            <a:ext cx="3293280" cy="1376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08:45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–17:00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пятница-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08:45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16:45,перерыв 13:00 до 14:00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object 45"/>
          <p:cNvSpPr/>
          <p:nvPr/>
        </p:nvSpPr>
        <p:spPr>
          <a:xfrm>
            <a:off x="6123240" y="8786520"/>
            <a:ext cx="91332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93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93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 spc="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4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Санкт-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Петербургу</a:t>
            </a:r>
            <a:r>
              <a:rPr lang="ru-RU" sz="800" b="0" u="none" strike="noStrike" spc="493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Ленинградской</a:t>
            </a:r>
            <a:r>
              <a:rPr lang="ru-RU" sz="800" b="0" u="none" strike="noStrike" spc="493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7" name="Группа 103"/>
          <p:cNvGrpSpPr/>
          <p:nvPr/>
        </p:nvGrpSpPr>
        <p:grpSpPr>
          <a:xfrm>
            <a:off x="512280" y="489240"/>
            <a:ext cx="2513520" cy="978840"/>
            <a:chOff x="512280" y="489240"/>
            <a:chExt cx="2513520" cy="978840"/>
          </a:xfrm>
        </p:grpSpPr>
        <p:pic>
          <p:nvPicPr>
            <p:cNvPr id="48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5200" cy="9529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9" name="object 50"/>
            <p:cNvSpPr/>
            <p:nvPr/>
          </p:nvSpPr>
          <p:spPr>
            <a:xfrm>
              <a:off x="1577160" y="814680"/>
              <a:ext cx="290880" cy="181080"/>
            </a:xfrm>
            <a:custGeom>
              <a:avLst/>
              <a:gdLst>
                <a:gd name="textAreaLeft" fmla="*/ 0 w 290880"/>
                <a:gd name="textAreaRight" fmla="*/ 294480 w 290880"/>
                <a:gd name="textAreaTop" fmla="*/ 0 h 181080"/>
                <a:gd name="textAreaBottom" fmla="*/ 184680 h 1810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50" name="object 51"/>
            <p:cNvGrpSpPr/>
            <p:nvPr/>
          </p:nvGrpSpPr>
          <p:grpSpPr>
            <a:xfrm>
              <a:off x="1917720" y="814680"/>
              <a:ext cx="443520" cy="146880"/>
              <a:chOff x="1917720" y="814680"/>
              <a:chExt cx="443520" cy="146880"/>
            </a:xfrm>
          </p:grpSpPr>
          <p:sp>
            <p:nvSpPr>
              <p:cNvPr id="51" name="object 52"/>
              <p:cNvSpPr/>
              <p:nvPr/>
            </p:nvSpPr>
            <p:spPr>
              <a:xfrm>
                <a:off x="1917720" y="814680"/>
                <a:ext cx="286560" cy="146880"/>
              </a:xfrm>
              <a:custGeom>
                <a:avLst/>
                <a:gdLst>
                  <a:gd name="textAreaLeft" fmla="*/ 0 w 286560"/>
                  <a:gd name="textAreaRight" fmla="*/ 290160 w 286560"/>
                  <a:gd name="textAreaTop" fmla="*/ 0 h 146880"/>
                  <a:gd name="textAreaBottom" fmla="*/ 150480 h 1468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52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7000" cy="1458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3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5520" cy="1494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4" name="object 55"/>
            <p:cNvGrpSpPr/>
            <p:nvPr/>
          </p:nvGrpSpPr>
          <p:grpSpPr>
            <a:xfrm>
              <a:off x="1762920" y="1051200"/>
              <a:ext cx="673200" cy="179280"/>
              <a:chOff x="1762920" y="1051200"/>
              <a:chExt cx="673200" cy="179280"/>
            </a:xfrm>
          </p:grpSpPr>
          <p:pic>
            <p:nvPicPr>
              <p:cNvPr id="55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8440" cy="145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6" name="object 57"/>
              <p:cNvSpPr/>
              <p:nvPr/>
            </p:nvSpPr>
            <p:spPr>
              <a:xfrm>
                <a:off x="1917720" y="1051200"/>
                <a:ext cx="518400" cy="179280"/>
              </a:xfrm>
              <a:custGeom>
                <a:avLst/>
                <a:gdLst>
                  <a:gd name="textAreaLeft" fmla="*/ 0 w 518400"/>
                  <a:gd name="textAreaRight" fmla="*/ 522000 w 518400"/>
                  <a:gd name="textAreaTop" fmla="*/ 0 h 179280"/>
                  <a:gd name="textAreaBottom" fmla="*/ 182880 h 1792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57" name="object 58"/>
            <p:cNvGrpSpPr/>
            <p:nvPr/>
          </p:nvGrpSpPr>
          <p:grpSpPr>
            <a:xfrm>
              <a:off x="2489040" y="1051560"/>
              <a:ext cx="286560" cy="145800"/>
              <a:chOff x="2489040" y="1051560"/>
              <a:chExt cx="286560" cy="145800"/>
            </a:xfrm>
          </p:grpSpPr>
          <p:pic>
            <p:nvPicPr>
              <p:cNvPr id="58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5640" cy="145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9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6640" cy="1458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60" name="object 61"/>
            <p:cNvGrpSpPr/>
            <p:nvPr/>
          </p:nvGrpSpPr>
          <p:grpSpPr>
            <a:xfrm>
              <a:off x="1556640" y="1284480"/>
              <a:ext cx="1469160" cy="183600"/>
              <a:chOff x="1556640" y="1284480"/>
              <a:chExt cx="1469160" cy="183600"/>
            </a:xfrm>
          </p:grpSpPr>
          <p:pic>
            <p:nvPicPr>
              <p:cNvPr id="61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8960" cy="151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0200" cy="151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3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6040" cy="1836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4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0200" cy="151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5" name="object 66"/>
              <p:cNvSpPr/>
              <p:nvPr/>
            </p:nvSpPr>
            <p:spPr>
              <a:xfrm>
                <a:off x="2494080" y="1290960"/>
                <a:ext cx="134280" cy="145440"/>
              </a:xfrm>
              <a:custGeom>
                <a:avLst/>
                <a:gdLst>
                  <a:gd name="textAreaLeft" fmla="*/ 0 w 134280"/>
                  <a:gd name="textAreaRight" fmla="*/ 137880 w 134280"/>
                  <a:gd name="textAreaTop" fmla="*/ 0 h 145440"/>
                  <a:gd name="textAreaBottom" fmla="*/ 149040 h 1454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66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5960" cy="177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7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4160" cy="1458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8" name="Прямоугольник: скругленные углы 2"/>
          <p:cNvSpPr/>
          <p:nvPr/>
        </p:nvSpPr>
        <p:spPr>
          <a:xfrm>
            <a:off x="6140520" y="959364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69" name="Овал 3"/>
          <p:cNvSpPr/>
          <p:nvPr/>
        </p:nvSpPr>
        <p:spPr>
          <a:xfrm>
            <a:off x="6047640" y="7937640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70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7240" cy="51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7880" cy="8578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2" name="Таблица 4"/>
          <p:cNvGraphicFramePr/>
          <p:nvPr/>
        </p:nvGraphicFramePr>
        <p:xfrm>
          <a:off x="220320" y="1764720"/>
          <a:ext cx="7158240" cy="62408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519560"/>
              </a:tblGrid>
              <a:tr h="457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64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03.03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Встреча участников клуба «Лоскутная жизнь»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15: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64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05.03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</a:t>
                      </a: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стреча участников клуба «Серебряный возраст»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10.03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Встреча участников клуба «Лоскутная жизнь»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15: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15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12.03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Проект Знание. Онлайн лекция «В здравом уме и твердой памяти:практики для активного долголетия»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23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12.03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</a:t>
                      </a: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стреча участников клуба «Серебряный возраст»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4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17.03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Встреча участников клуба «Лоскутная жизнь»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15: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18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19.03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</a:t>
                      </a: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стреча участников клуба «Серебряный возраст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»  </a:t>
                      </a:r>
                    </a:p>
                    <a:p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Урок финансовой грамотности: лекция руководителя ГБУ 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СО 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«Кондопожского центра  социального обслуживания населения </a:t>
                      </a:r>
                      <a:r>
                        <a:rPr lang="ru-RU" sz="18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Республики Карелия»  Богдановой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В.А.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  <a:endParaRPr lang="en-US" sz="18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</a:t>
                      </a:r>
                      <a:r>
                        <a:rPr lang="ru-RU" sz="18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:</a:t>
                      </a:r>
                      <a:r>
                        <a:rPr lang="en-US" sz="18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2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24.03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Встреча участников клуба «Лоскутная жизнь»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15: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16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26.03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</a:t>
                      </a: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стреча участников клуба «Серебряный возраст»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32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31.03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Встреча участников клуба «Лоскутная жизнь»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15:</a:t>
                      </a:r>
                      <a:r>
                        <a:rPr lang="ru-RU" sz="1800" b="0" u="none" strike="noStrike" spc="-26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175</Words>
  <Application>Microsoft Office PowerPoint</Application>
  <PresentationFormat>Произвольный</PresentationFormat>
  <Paragraphs>45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009GrishichevaES</cp:lastModifiedBy>
  <cp:revision>34</cp:revision>
  <dcterms:created xsi:type="dcterms:W3CDTF">2025-11-06T11:20:25Z</dcterms:created>
  <dcterms:modified xsi:type="dcterms:W3CDTF">2026-02-26T06:55:18Z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