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</p:sldMasterIdLst>
  <p:sldIdLst>
    <p:sldId id="256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0" d="100"/>
          <a:sy n="200" d="100"/>
        </p:scale>
        <p:origin x="-240" y="-78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80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E8B607F-46A4-4986-A4AB-55A8EAEC1846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6AE0A73C-4C2C-4761-B3C9-CB05FE649F5F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4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5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46D3F49-6A76-4BEB-890A-C455F317067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9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E357AC7E-1EA8-454D-BEAC-057E4A8E3DBC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5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19F4388-54E3-4C2C-9B1C-3C48CA102737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2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DDB62A8-61D0-417C-B369-BB1EA772B572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480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6A3D1CA-BD25-473E-B8A8-B73CEE20CB3C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" name="object 35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>
              <a:gd name="textAreaLeft" fmla="*/ 0 w 7344000"/>
              <a:gd name="textAreaRight" fmla="*/ 7345800 w 7344000"/>
              <a:gd name="textAreaTop" fmla="*/ 0 h 3582000"/>
              <a:gd name="textAreaBottom" fmla="*/ 3583800 h 35820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grpSp>
        <p:nvGrpSpPr>
          <p:cNvPr id="34" name="Группа 1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35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6" name="object 37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>
                <a:gd name="textAreaLeft" fmla="*/ 0 w 92880"/>
                <a:gd name="textAreaRight" fmla="*/ 94680 w 92880"/>
                <a:gd name="textAreaTop" fmla="*/ 0 h 127800"/>
                <a:gd name="textAreaBottom" fmla="*/ 129600 h 1278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pic>
          <p:nvPicPr>
            <p:cNvPr id="37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8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9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0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00000" y="199800"/>
            <a:ext cx="2698560" cy="1123017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lang="ru-RU" sz="2700" b="1" u="none" strike="noStrike" dirty="0" smtClean="0">
                <a:solidFill>
                  <a:schemeClr val="lt1"/>
                </a:solidFill>
                <a:effectLst/>
                <a:uFillTx/>
                <a:latin typeface="Calibri"/>
              </a:rPr>
              <a:t>НА </a:t>
            </a:r>
            <a:r>
              <a:rPr lang="ru-RU" sz="2700" b="1" spc="-6" dirty="0" smtClean="0">
                <a:solidFill>
                  <a:schemeClr val="lt1"/>
                </a:solidFill>
                <a:latin typeface="Calibri"/>
              </a:rPr>
              <a:t>МАРТ</a:t>
            </a:r>
            <a:endParaRPr lang="ru-RU" sz="2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object 43"/>
          <p:cNvSpPr/>
          <p:nvPr/>
        </p:nvSpPr>
        <p:spPr>
          <a:xfrm>
            <a:off x="628920" y="8441640"/>
            <a:ext cx="511236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 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 г. Олонец, ул. Комсомольская, д. 2, каб. 11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номер: 8(8142)795200 доб. 1500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ФИО: Корнилова Ирина Петровна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object 44"/>
          <p:cNvSpPr/>
          <p:nvPr/>
        </p:nvSpPr>
        <p:spPr>
          <a:xfrm>
            <a:off x="2880000" y="7672680"/>
            <a:ext cx="4375800" cy="5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09:00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17:00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object 45"/>
          <p:cNvSpPr/>
          <p:nvPr/>
        </p:nvSpPr>
        <p:spPr>
          <a:xfrm>
            <a:off x="6123240" y="8786520"/>
            <a:ext cx="91584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Республике Карелия</a:t>
            </a:r>
            <a:endParaRPr lang="ru-RU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5" name="Группа 103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46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7" name="object 50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>
                <a:gd name="textAreaLeft" fmla="*/ 0 w 293400"/>
                <a:gd name="textAreaRight" fmla="*/ 295200 w 293400"/>
                <a:gd name="textAreaTop" fmla="*/ 0 h 183600"/>
                <a:gd name="textAreaBottom" fmla="*/ 185400 h 1836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grpSp>
          <p:nvGrpSpPr>
            <p:cNvPr id="48" name="object 51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49" name="object 52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>
                  <a:gd name="textAreaLeft" fmla="*/ 0 w 289080"/>
                  <a:gd name="textAreaRight" fmla="*/ 290880 w 289080"/>
                  <a:gd name="textAreaTop" fmla="*/ 0 h 149400"/>
                  <a:gd name="textAreaBottom" fmla="*/ 151200 h 1494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50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51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52" name="object 55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53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4" name="object 57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>
                  <a:gd name="textAreaLeft" fmla="*/ 0 w 520920"/>
                  <a:gd name="textAreaRight" fmla="*/ 522720 w 520920"/>
                  <a:gd name="textAreaTop" fmla="*/ 0 h 181800"/>
                  <a:gd name="textAreaBottom" fmla="*/ 183600 h 18180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</p:grpSp>
        <p:grpSp>
          <p:nvGrpSpPr>
            <p:cNvPr id="55" name="object 58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56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7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58" name="object 61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59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0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1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2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3" name="object 66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>
                  <a:gd name="textAreaLeft" fmla="*/ 0 w 136800"/>
                  <a:gd name="textAreaRight" fmla="*/ 138600 w 136800"/>
                  <a:gd name="textAreaTop" fmla="*/ 0 h 147960"/>
                  <a:gd name="textAreaBottom" fmla="*/ 149760 h 1479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64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5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66" name="Прямоугольник: скругленные углы 2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lt1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  <a:ea typeface="DejaVu Sans"/>
            </a:endParaRPr>
          </a:p>
        </p:txBody>
      </p:sp>
      <p:sp>
        <p:nvSpPr>
          <p:cNvPr id="67" name="Овал 3"/>
          <p:cNvSpPr/>
          <p:nvPr/>
        </p:nvSpPr>
        <p:spPr>
          <a:xfrm>
            <a:off x="6047640" y="7971480"/>
            <a:ext cx="813600" cy="813600"/>
          </a:xfrm>
          <a:prstGeom prst="ellipse">
            <a:avLst/>
          </a:prstGeom>
          <a:solidFill>
            <a:schemeClr val="lt1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  <a:ea typeface="DejaVu Sans"/>
            </a:endParaRPr>
          </a:p>
        </p:txBody>
      </p:sp>
      <p:pic>
        <p:nvPicPr>
          <p:cNvPr id="68" name="object 48"/>
          <p:cNvPicPr/>
          <p:nvPr/>
        </p:nvPicPr>
        <p:blipFill>
          <a:blip r:embed="rId20" cstate="print"/>
          <a:stretch/>
        </p:blipFill>
        <p:spPr>
          <a:xfrm>
            <a:off x="6123240" y="8124120"/>
            <a:ext cx="599760" cy="514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0" name="Таблица 4"/>
          <p:cNvGraphicFramePr/>
          <p:nvPr/>
        </p:nvGraphicFramePr>
        <p:xfrm>
          <a:off x="343800" y="1484640"/>
          <a:ext cx="7036200" cy="6075408"/>
        </p:xfrm>
        <a:graphic>
          <a:graphicData uri="http://schemas.openxmlformats.org/drawingml/2006/table">
            <a:tbl>
              <a:tblPr/>
              <a:tblGrid>
                <a:gridCol w="1418226"/>
                <a:gridCol w="4547334"/>
                <a:gridCol w="1070640"/>
              </a:tblGrid>
              <a:tr h="578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51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2, 9, 16, 23, 30 марта 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Серебряные танцы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47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3 марта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Мастер-класс «</a:t>
                      </a:r>
                      <a:r>
                        <a:rPr lang="ru-RU" sz="1600" b="0" u="none" strike="noStrike" dirty="0" err="1" smtClean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ЭтноИнтересно</a:t>
                      </a:r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»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51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4, 11, 18, 25 марта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Удивительное путешествие в мир организма через движение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10.00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51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5, 12, 19, 26 марта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Урок вокального мастерства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51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10, 31 марта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С заботой о здоровье. Нейрогимнастика и нейроупражнения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417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11, 18 марта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Урок </a:t>
                      </a:r>
                      <a:r>
                        <a:rPr lang="ru-RU" sz="16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бисероплетения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11.15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781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12 марта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ru-RU" sz="1600" b="0" u="none" strike="noStrike" dirty="0" err="1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Онлайн-лекция</a:t>
                      </a: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РО Знание «В </a:t>
                      </a:r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здравом </a:t>
                      </a: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уме и твердой памяти</a:t>
                      </a:r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: практики </a:t>
                      </a: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для активного долголетия»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10.00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21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17 марта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День поэзии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2184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19 марта</a:t>
                      </a:r>
                      <a:endParaRPr lang="ru-RU" sz="16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Финансовая грамотность «Найди свой капитал»</a:t>
                      </a:r>
                      <a:endParaRPr lang="ru-RU" sz="16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567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24 марта 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Час творчества «Рисуем акварелью»</a:t>
                      </a:r>
                      <a:endParaRPr lang="ru-RU" sz="16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24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26 марта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Цифровая  грамотность. Возможности ИИ «ТелефоноФото»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</TotalTime>
  <Words>176</Words>
  <Application>Microsoft Office PowerPoint</Application>
  <PresentationFormat>Произвольный</PresentationFormat>
  <Paragraphs>47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Office Theme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009GrishichevaES</cp:lastModifiedBy>
  <cp:revision>30</cp:revision>
  <dcterms:created xsi:type="dcterms:W3CDTF">2025-11-06T11:20:25Z</dcterms:created>
  <dcterms:modified xsi:type="dcterms:W3CDTF">2026-02-25T12:22:21Z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r8>1</vt:r8>
  </property>
</Properties>
</file>