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736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24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24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320" cy="619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32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240" cy="1783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24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240" cy="295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>
              <a:gd name="textAreaLeft" fmla="*/ 0 w 7342920"/>
              <a:gd name="textAreaRight" fmla="*/ 7345080 w 7342920"/>
              <a:gd name="textAreaTop" fmla="*/ 0 h 3580920"/>
              <a:gd name="textAreaBottom" fmla="*/ 358308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7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3960 w 91800"/>
                <a:gd name="textAreaTop" fmla="*/ 0 h 126720"/>
                <a:gd name="textAreaBottom" fmla="*/ 12888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39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8644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 anchorCtr="1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МЕРОПРИЯТИЯ</a:t>
            </a: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ФЕВРАЛ</a:t>
            </a: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441640"/>
            <a:ext cx="5111280" cy="200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Адрес:г. Кондопога, ул. Советов, д.6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 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819240" y="7064280"/>
            <a:ext cx="3294720" cy="137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–17:00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пятница-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16:45,перерыв 13:00 до 14:00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1476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9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9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pc="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4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Санкт-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Петербургу</a:t>
            </a:r>
            <a:r>
              <a:rPr b="0" lang="ru-RU" sz="800" spc="49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Ленинградской</a:t>
            </a:r>
            <a:r>
              <a:rPr b="0" lang="ru-RU" sz="800" spc="49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4480 w 292320"/>
                <a:gd name="textAreaTop" fmla="*/ 0 h 182520"/>
                <a:gd name="textAreaBottom" fmla="*/ 18468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160 w 288000"/>
                  <a:gd name="textAreaTop" fmla="*/ 0 h 148320"/>
                  <a:gd name="textAreaBottom" fmla="*/ 15048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000 w 519840"/>
                  <a:gd name="textAreaTop" fmla="*/ 0 h 180720"/>
                  <a:gd name="textAreaBottom" fmla="*/ 18288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7880 w 135720"/>
                  <a:gd name="textAreaTop" fmla="*/ 0 h 146880"/>
                  <a:gd name="textAreaBottom" fmla="*/ 14904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70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/>
        </p:nvGraphicFramePr>
        <p:xfrm>
          <a:off x="220320" y="1764720"/>
          <a:ext cx="7157880" cy="52516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519560"/>
              </a:tblGrid>
              <a:tr h="583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03.02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ts val="1199"/>
                        </a:lnSpc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05.02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ts val="1199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7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10.02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ts val="1199"/>
                        </a:lnSpc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4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12.02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ts val="1199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30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12.02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Урок финансовой грамотности (презентация сотрудника Альфа Банк,игра)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4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17.02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ts val="1199"/>
                        </a:lnSpc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18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19.02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ts val="1199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24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24.02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ts val="1199"/>
                        </a:lnSpc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00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26.02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Творческая встреча методистов детских садов г. Кондопога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26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26.02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1199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Application>LibreOffice/25.2.7.2$Windows_X86_64 LibreOffice_project/5cbfd1ab6520636bb5f7b99185aa69bd7456825d</Application>
  <AppVersion>15.0000</AppVersion>
  <Words>121</Words>
  <Paragraphs>34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2026-01-30T11:14:28Z</dcterms:modified>
  <cp:revision>27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