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69A10E3-4925-483B-82C4-97F896AFEA3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2C5D65-D10A-4FCC-B056-577917D9C74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44B32E9-4BE1-4C29-A1D1-A58865A977A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9BA254A-B7ED-433E-BE42-49835168DFF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EE9F401-AE55-43E7-B314-23C184B23AC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4540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ФЕВРАЛЬ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652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656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349200" y="2077920"/>
          <a:ext cx="6789240" cy="5090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04.02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Всемирный день борьбы против рака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Мастер класс по изготовлению Валентинок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книгодарения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спонтанного проявления доброты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Мастер класс по изготовлению открыток к 23 февраля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24.02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День родного языка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25.02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Встреча с сотрудником ОСФР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Гимнастика-ежедневно с 11.00 часов до 12.30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Ежедневно с 12.00 до 17.00 волонтерская акция «Сети победы» в помещении по адресу: ул. Первомайская, д. 9, 3 этаж</a:t>
                      </a: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Application>LibreOffice/25.2.7.2$Windows_X86_64 LibreOffice_project/5cbfd1ab6520636bb5f7b99185aa69bd7456825d</Application>
  <AppVersion>15.0000</AppVersion>
  <Words>49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2026-01-22T14:07:27Z</cp:lastPrinted>
  <dcterms:modified xsi:type="dcterms:W3CDTF">2026-01-22T15:43:51Z</dcterms:modified>
  <cp:revision>18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