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2060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236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F40685-D5F4-4ED1-8AD5-292FD5E9292C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8680" cy="111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600" cy="70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236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9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ADC07D9-5EFB-4982-A05D-60A7904E62D4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8680" cy="111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1760" cy="921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1760" cy="921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236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5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83114A8-D95F-4B7D-A4F2-CD27C08A3D7F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8680" cy="111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236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FEA4D72-9B0A-4751-B760-FA1BDC4386E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236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517213F-A07C-4313-AABE-EE716BEECB27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2320" cy="1650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object 35"/>
          <p:cNvSpPr/>
          <p:nvPr/>
        </p:nvSpPr>
        <p:spPr>
          <a:xfrm>
            <a:off x="111240" y="7000200"/>
            <a:ext cx="7337880" cy="3575880"/>
          </a:xfrm>
          <a:custGeom>
            <a:avLst/>
            <a:gdLst>
              <a:gd name="textAreaLeft" fmla="*/ 0 w 7337880"/>
              <a:gd name="textAreaRight" fmla="*/ 7345800 w 7337880"/>
              <a:gd name="textAreaTop" fmla="*/ 0 h 3575880"/>
              <a:gd name="textAreaBottom" fmla="*/ 3583800 h 35758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6" name="Группа 1"/>
          <p:cNvGrpSpPr/>
          <p:nvPr/>
        </p:nvGrpSpPr>
        <p:grpSpPr>
          <a:xfrm>
            <a:off x="644400" y="8176320"/>
            <a:ext cx="1140120" cy="124920"/>
            <a:chOff x="644400" y="8176320"/>
            <a:chExt cx="1140120" cy="124920"/>
          </a:xfrm>
        </p:grpSpPr>
        <p:pic>
          <p:nvPicPr>
            <p:cNvPr id="27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95400" cy="1249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" name="object 37"/>
            <p:cNvSpPr/>
            <p:nvPr/>
          </p:nvSpPr>
          <p:spPr>
            <a:xfrm>
              <a:off x="771480" y="8178120"/>
              <a:ext cx="86760" cy="121680"/>
            </a:xfrm>
            <a:custGeom>
              <a:avLst/>
              <a:gdLst>
                <a:gd name="textAreaLeft" fmla="*/ 0 w 86760"/>
                <a:gd name="textAreaRight" fmla="*/ 94680 w 86760"/>
                <a:gd name="textAreaTop" fmla="*/ 0 h 121680"/>
                <a:gd name="textAreaBottom" fmla="*/ 129600 h 1216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9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4400" cy="124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1400" cy="124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2240" cy="1213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5120" cy="1231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8680" cy="14608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sp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ru-RU" sz="2700" b="1" u="none" strike="noStrike" spc="-11">
                <a:solidFill>
                  <a:schemeClr val="lt1"/>
                </a:solidFill>
                <a:effectLst/>
                <a:uFillTx/>
                <a:latin typeface="Calibri"/>
              </a:rPr>
              <a:t>СЕНТЯБРЬ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43"/>
          <p:cNvSpPr/>
          <p:nvPr/>
        </p:nvSpPr>
        <p:spPr>
          <a:xfrm>
            <a:off x="628920" y="8441640"/>
            <a:ext cx="5106240" cy="18459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lang="ru-RU" sz="1300" b="0" u="none" strike="noStrike" spc="-34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13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Адрес</a:t>
            </a:r>
            <a:r>
              <a:rPr lang="ru-RU" sz="1300" b="0" u="none" strike="noStrike" dirty="0" smtClean="0">
                <a:solidFill>
                  <a:srgbClr val="FFFFFF"/>
                </a:solidFill>
                <a:effectLst/>
                <a:uFillTx/>
                <a:latin typeface="Calibri"/>
              </a:rPr>
              <a:t>:</a:t>
            </a:r>
            <a:r>
              <a:rPr lang="en-US" sz="1300" b="0" u="none" strike="noStrike" dirty="0" smtClean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1300" dirty="0">
                <a:solidFill>
                  <a:srgbClr val="FFFFFF"/>
                </a:solidFill>
              </a:rPr>
              <a:t>ул. </a:t>
            </a:r>
            <a:r>
              <a:rPr lang="ru-RU" sz="1300" dirty="0" err="1">
                <a:solidFill>
                  <a:srgbClr val="FFFFFF"/>
                </a:solidFill>
              </a:rPr>
              <a:t>Шмагрина</a:t>
            </a:r>
            <a:r>
              <a:rPr lang="ru-RU" sz="1300" dirty="0">
                <a:solidFill>
                  <a:srgbClr val="FFFFFF"/>
                </a:solidFill>
              </a:rPr>
              <a:t>, д.19, </a:t>
            </a:r>
            <a:r>
              <a:rPr lang="ru-RU" sz="1300" dirty="0" err="1">
                <a:solidFill>
                  <a:srgbClr val="FFFFFF"/>
                </a:solidFill>
              </a:rPr>
              <a:t>пгт</a:t>
            </a:r>
            <a:r>
              <a:rPr lang="ru-RU" sz="1300" dirty="0">
                <a:solidFill>
                  <a:srgbClr val="FFFFFF"/>
                </a:solidFill>
              </a:rPr>
              <a:t>. Лоухи</a:t>
            </a:r>
            <a:r>
              <a:rPr lang="ru-RU" sz="1300" dirty="0"/>
              <a:t/>
            </a:r>
            <a:br>
              <a:rPr lang="ru-RU" sz="1300" dirty="0"/>
            </a:b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object 44"/>
          <p:cNvSpPr/>
          <p:nvPr/>
        </p:nvSpPr>
        <p:spPr>
          <a:xfrm>
            <a:off x="3841920" y="7336525"/>
            <a:ext cx="3289680" cy="5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пятница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09:00</a:t>
            </a:r>
            <a:r>
              <a:rPr lang="ru-RU" sz="1600" b="1" u="none" strike="noStrike" spc="-6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4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effectLst/>
                <a:uFillTx/>
                <a:latin typeface="Calibri"/>
              </a:rPr>
              <a:t>17:00</a:t>
            </a: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object 45"/>
          <p:cNvSpPr/>
          <p:nvPr/>
        </p:nvSpPr>
        <p:spPr>
          <a:xfrm>
            <a:off x="6162120" y="8853699"/>
            <a:ext cx="9097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</a:rPr>
              <a:t>по Республике Карелия </a:t>
            </a: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7" name="Группа 103"/>
          <p:cNvGrpSpPr/>
          <p:nvPr/>
        </p:nvGrpSpPr>
        <p:grpSpPr>
          <a:xfrm>
            <a:off x="512280" y="489240"/>
            <a:ext cx="2509920" cy="975240"/>
            <a:chOff x="512280" y="489240"/>
            <a:chExt cx="2509920" cy="975240"/>
          </a:xfrm>
        </p:grpSpPr>
        <p:pic>
          <p:nvPicPr>
            <p:cNvPr id="38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1600" cy="9493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9" name="object 50"/>
            <p:cNvSpPr/>
            <p:nvPr/>
          </p:nvSpPr>
          <p:spPr>
            <a:xfrm>
              <a:off x="1577160" y="814680"/>
              <a:ext cx="287280" cy="177480"/>
            </a:xfrm>
            <a:custGeom>
              <a:avLst/>
              <a:gdLst>
                <a:gd name="textAreaLeft" fmla="*/ 0 w 287280"/>
                <a:gd name="textAreaRight" fmla="*/ 295200 w 287280"/>
                <a:gd name="textAreaTop" fmla="*/ 0 h 177480"/>
                <a:gd name="textAreaBottom" fmla="*/ 185400 h 1774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40" name="object 51"/>
            <p:cNvGrpSpPr/>
            <p:nvPr/>
          </p:nvGrpSpPr>
          <p:grpSpPr>
            <a:xfrm>
              <a:off x="1917720" y="814680"/>
              <a:ext cx="439920" cy="143280"/>
              <a:chOff x="1917720" y="814680"/>
              <a:chExt cx="439920" cy="143280"/>
            </a:xfrm>
          </p:grpSpPr>
          <p:sp>
            <p:nvSpPr>
              <p:cNvPr id="41" name="object 52"/>
              <p:cNvSpPr/>
              <p:nvPr/>
            </p:nvSpPr>
            <p:spPr>
              <a:xfrm>
                <a:off x="1917720" y="814680"/>
                <a:ext cx="282960" cy="143280"/>
              </a:xfrm>
              <a:custGeom>
                <a:avLst/>
                <a:gdLst>
                  <a:gd name="textAreaLeft" fmla="*/ 0 w 282960"/>
                  <a:gd name="textAreaRight" fmla="*/ 290880 w 282960"/>
                  <a:gd name="textAreaTop" fmla="*/ 0 h 143280"/>
                  <a:gd name="textAreaBottom" fmla="*/ 151200 h 1432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2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3400" cy="14220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43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1920" cy="14580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4" name="object 55"/>
            <p:cNvGrpSpPr/>
            <p:nvPr/>
          </p:nvGrpSpPr>
          <p:grpSpPr>
            <a:xfrm>
              <a:off x="1762920" y="1051200"/>
              <a:ext cx="669600" cy="175680"/>
              <a:chOff x="1762920" y="1051200"/>
              <a:chExt cx="669600" cy="175680"/>
            </a:xfrm>
          </p:grpSpPr>
          <p:pic>
            <p:nvPicPr>
              <p:cNvPr id="45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4840" cy="1422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6" name="object 57"/>
              <p:cNvSpPr/>
              <p:nvPr/>
            </p:nvSpPr>
            <p:spPr>
              <a:xfrm>
                <a:off x="1917720" y="1051200"/>
                <a:ext cx="514800" cy="175680"/>
              </a:xfrm>
              <a:custGeom>
                <a:avLst/>
                <a:gdLst>
                  <a:gd name="textAreaLeft" fmla="*/ 0 w 514800"/>
                  <a:gd name="textAreaRight" fmla="*/ 522720 w 514800"/>
                  <a:gd name="textAreaTop" fmla="*/ 0 h 175680"/>
                  <a:gd name="textAreaBottom" fmla="*/ 183600 h 1756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7" name="object 58"/>
            <p:cNvGrpSpPr/>
            <p:nvPr/>
          </p:nvGrpSpPr>
          <p:grpSpPr>
            <a:xfrm>
              <a:off x="2489040" y="1051560"/>
              <a:ext cx="282960" cy="142200"/>
              <a:chOff x="2489040" y="1051560"/>
              <a:chExt cx="282960" cy="142200"/>
            </a:xfrm>
          </p:grpSpPr>
          <p:pic>
            <p:nvPicPr>
              <p:cNvPr id="48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2040" cy="1422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9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3040" cy="14220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50" name="object 61"/>
            <p:cNvGrpSpPr/>
            <p:nvPr/>
          </p:nvGrpSpPr>
          <p:grpSpPr>
            <a:xfrm>
              <a:off x="1556640" y="1284480"/>
              <a:ext cx="1465560" cy="180000"/>
              <a:chOff x="1556640" y="1284480"/>
              <a:chExt cx="1465560" cy="180000"/>
            </a:xfrm>
          </p:grpSpPr>
          <p:pic>
            <p:nvPicPr>
              <p:cNvPr id="51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35360" cy="1476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2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56600" cy="1476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3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2440" cy="1800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4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56600" cy="1476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5" name="object 66"/>
              <p:cNvSpPr/>
              <p:nvPr/>
            </p:nvSpPr>
            <p:spPr>
              <a:xfrm>
                <a:off x="2494080" y="1290960"/>
                <a:ext cx="130680" cy="141840"/>
              </a:xfrm>
              <a:custGeom>
                <a:avLst/>
                <a:gdLst>
                  <a:gd name="textAreaLeft" fmla="*/ 0 w 130680"/>
                  <a:gd name="textAreaRight" fmla="*/ 138600 w 130680"/>
                  <a:gd name="textAreaTop" fmla="*/ 0 h 141840"/>
                  <a:gd name="textAreaBottom" fmla="*/ 149760 h 1418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6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2360" cy="1735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7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0560" cy="14220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8" name="Прямоугольник: скругленные углы 2"/>
          <p:cNvSpPr/>
          <p:nvPr/>
        </p:nvSpPr>
        <p:spPr>
          <a:xfrm>
            <a:off x="6140520" y="9593640"/>
            <a:ext cx="866880" cy="85068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" name="Овал 3"/>
          <p:cNvSpPr/>
          <p:nvPr/>
        </p:nvSpPr>
        <p:spPr>
          <a:xfrm>
            <a:off x="6047640" y="7937640"/>
            <a:ext cx="807480" cy="8074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0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593640" cy="50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54280" cy="85428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2" name="Таблица 4"/>
          <p:cNvGraphicFramePr/>
          <p:nvPr>
            <p:extLst>
              <p:ext uri="{D42A27DB-BD31-4B8C-83A1-F6EECF244321}">
                <p14:modId xmlns:p14="http://schemas.microsoft.com/office/powerpoint/2010/main" val="2656332502"/>
              </p:ext>
            </p:extLst>
          </p:nvPr>
        </p:nvGraphicFramePr>
        <p:xfrm>
          <a:off x="512280" y="1870229"/>
          <a:ext cx="6670800" cy="5435237"/>
        </p:xfrm>
        <a:graphic>
          <a:graphicData uri="http://schemas.openxmlformats.org/drawingml/2006/table">
            <a:tbl>
              <a:tblPr/>
              <a:tblGrid>
                <a:gridCol w="8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96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54"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знаний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54"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окончания Второй мировой войны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54"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языков народов Российской Федерации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54"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красоты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650"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 класс «ОСЕНЬ»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954"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безопасности пациентов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954"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мира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177"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без автомобиля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954"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Игра викторина посвященная финансовой грамотности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954">
                <a:tc>
                  <a:txBody>
                    <a:bodyPr/>
                    <a:lstStyle/>
                    <a:p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сердца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9954">
                <a:tc>
                  <a:txBody>
                    <a:bodyPr/>
                    <a:lstStyle/>
                    <a:p>
                      <a:endParaRPr lang="ru-RU" sz="1500" b="0" u="none" strike="noStrike" dirty="0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u="none" strike="noStrike" dirty="0" smtClean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Гимнастика-ежедневно с 09.00 часов до 10.30</a:t>
                      </a:r>
                      <a:endParaRPr lang="ru-RU" sz="15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500" b="0" u="none" strike="noStrike" dirty="0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99354">
                <a:tc>
                  <a:txBody>
                    <a:bodyPr/>
                    <a:lstStyle/>
                    <a:p>
                      <a:endParaRPr lang="ru-RU" sz="15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Ежедневно с 12.00 до 17.00 волонтерская акция «Сети победы» в помещении по адресу: ул. Первомайская, д. 9, 3 этаж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500" b="0" u="none" strike="noStrike" dirty="0">
                        <a:solidFill>
                          <a:schemeClr val="dk1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951</TotalTime>
  <Words>134</Words>
  <Application>Microsoft Office PowerPoint</Application>
  <PresentationFormat>Произвольный</PresentationFormat>
  <Paragraphs>45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Symbol</vt:lpstr>
      <vt:lpstr>Times New Roman</vt:lpstr>
      <vt:lpstr>Wingdings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Борисова Дарья Владимировна</cp:lastModifiedBy>
  <cp:revision>39</cp:revision>
  <cp:lastPrinted>2026-07-31T15:49:17Z</cp:lastPrinted>
  <dcterms:created xsi:type="dcterms:W3CDTF">2025-11-06T11:20:25Z</dcterms:created>
  <dcterms:modified xsi:type="dcterms:W3CDTF">2026-08-31T06:52:00Z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