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sldIdLst>
    <p:sldId id="256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F256714-6FA5-40E2-9DF4-776EB024088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60307A8-F1D9-4381-81F8-91813EFD52F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4D3CC4B-CD0A-4F47-A880-5AA5397DD3F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033CF1E-3B01-4F11-91EE-837BD7090A92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121E07E-3268-4605-B37A-48070F1B789D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89B5C04-9203-44BD-857F-EBB8FD56ADFD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19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20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D18C5F2-903F-4948-914A-79F5DA2F1B2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dt" idx="21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ftr" idx="22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sldNum" idx="23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86AECCE-415E-4D9F-B8BE-B6CFC7AF1B5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24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ftr" idx="25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sldNum" idx="26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7C4F98F-237A-4C56-9393-F2F2DF1AAD44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 idx="27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8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9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D11468A-9A66-403B-A08E-F81C2ADDD8C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30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1336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280" cy="7054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704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71436B-16F7-47F5-98CE-CBC816AC268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6280" cy="53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7000" cy="165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object 35"/>
          <p:cNvSpPr/>
          <p:nvPr/>
        </p:nvSpPr>
        <p:spPr>
          <a:xfrm>
            <a:off x="111240" y="7000200"/>
            <a:ext cx="7342560" cy="3580560"/>
          </a:xfrm>
          <a:custGeom>
            <a:avLst/>
            <a:gdLst>
              <a:gd name="textAreaLeft" fmla="*/ 0 w 7342560"/>
              <a:gd name="textAreaRight" fmla="*/ 7345800 w 7342560"/>
              <a:gd name="textAreaTop" fmla="*/ 0 h 3580560"/>
              <a:gd name="textAreaBottom" fmla="*/ 3583800 h 35805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54" name="Группа 1"/>
          <p:cNvGrpSpPr/>
          <p:nvPr/>
        </p:nvGrpSpPr>
        <p:grpSpPr>
          <a:xfrm>
            <a:off x="644400" y="8176320"/>
            <a:ext cx="1144800" cy="129600"/>
            <a:chOff x="644400" y="8176320"/>
            <a:chExt cx="1144800" cy="129600"/>
          </a:xfrm>
        </p:grpSpPr>
        <p:pic>
          <p:nvPicPr>
            <p:cNvPr id="55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0080" cy="129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6" name="object 37"/>
            <p:cNvSpPr/>
            <p:nvPr/>
          </p:nvSpPr>
          <p:spPr>
            <a:xfrm>
              <a:off x="771480" y="8178120"/>
              <a:ext cx="91440" cy="126360"/>
            </a:xfrm>
            <a:custGeom>
              <a:avLst/>
              <a:gdLst>
                <a:gd name="textAreaLeft" fmla="*/ 0 w 91440"/>
                <a:gd name="textAreaRight" fmla="*/ 94680 w 91440"/>
                <a:gd name="textAreaTop" fmla="*/ 0 h 126360"/>
                <a:gd name="textAreaBottom" fmla="*/ 129600 h 1263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57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9080" cy="129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8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6080" cy="129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9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6920" cy="126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0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9800" cy="1278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00000" y="199800"/>
            <a:ext cx="2697120" cy="21430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effectLst/>
                <a:uFillTx/>
                <a:latin typeface="Calibri"/>
              </a:rPr>
              <a:t> СЕНТЯБРЬ</a:t>
            </a:r>
            <a:endParaRPr lang="ru-RU" sz="27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2" name="object 43"/>
          <p:cNvSpPr/>
          <p:nvPr/>
        </p:nvSpPr>
        <p:spPr>
          <a:xfrm>
            <a:off x="628920" y="8441640"/>
            <a:ext cx="5110920" cy="202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lang="ru-RU" sz="1300" b="0" u="none" strike="noStrike" spc="-34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3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 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г. Олонец, ул. Комсомольская, д. 2, каб. 11</a:t>
            </a:r>
            <a:r>
              <a:rPr sz="1300"/>
              <a:t/>
            </a:r>
            <a:br>
              <a:rPr sz="1300"/>
            </a:b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8(8142)795200 доб. 1500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ФИО: Корнилова Ирина Петровна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object 44"/>
          <p:cNvSpPr/>
          <p:nvPr/>
        </p:nvSpPr>
        <p:spPr>
          <a:xfrm>
            <a:off x="2842200" y="7579080"/>
            <a:ext cx="437436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09:00</a:t>
            </a:r>
            <a:r>
              <a:rPr lang="ru-RU" sz="1600" b="1" u="none" strike="noStrike" spc="-6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4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17:00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object 45"/>
          <p:cNvSpPr/>
          <p:nvPr/>
        </p:nvSpPr>
        <p:spPr>
          <a:xfrm>
            <a:off x="6123240" y="8786520"/>
            <a:ext cx="91440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lang="ru-RU" sz="800" b="0" u="none" strike="noStrike" spc="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</a:t>
            </a:r>
            <a:r>
              <a:rPr lang="ru-RU" sz="800" b="0" u="none" strike="noStrike" spc="45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Республике Карелия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5" name="Группа 103"/>
          <p:cNvGrpSpPr/>
          <p:nvPr/>
        </p:nvGrpSpPr>
        <p:grpSpPr>
          <a:xfrm>
            <a:off x="465840" y="306000"/>
            <a:ext cx="2514600" cy="979920"/>
            <a:chOff x="465840" y="306000"/>
            <a:chExt cx="2514600" cy="979920"/>
          </a:xfrm>
        </p:grpSpPr>
        <p:pic>
          <p:nvPicPr>
            <p:cNvPr id="66" name="object 49"/>
            <p:cNvPicPr/>
            <p:nvPr/>
          </p:nvPicPr>
          <p:blipFill>
            <a:blip r:embed="rId8"/>
            <a:stretch/>
          </p:blipFill>
          <p:spPr>
            <a:xfrm>
              <a:off x="465840" y="306000"/>
              <a:ext cx="836280" cy="954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7" name="object 50"/>
            <p:cNvSpPr/>
            <p:nvPr/>
          </p:nvSpPr>
          <p:spPr>
            <a:xfrm>
              <a:off x="1530720" y="631440"/>
              <a:ext cx="291960" cy="182160"/>
            </a:xfrm>
            <a:custGeom>
              <a:avLst/>
              <a:gdLst>
                <a:gd name="textAreaLeft" fmla="*/ 0 w 291960"/>
                <a:gd name="textAreaRight" fmla="*/ 295200 w 291960"/>
                <a:gd name="textAreaTop" fmla="*/ 0 h 182160"/>
                <a:gd name="textAreaBottom" fmla="*/ 185400 h 1821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grpSp>
          <p:nvGrpSpPr>
            <p:cNvPr id="68" name="object 51"/>
            <p:cNvGrpSpPr/>
            <p:nvPr/>
          </p:nvGrpSpPr>
          <p:grpSpPr>
            <a:xfrm>
              <a:off x="1871280" y="631440"/>
              <a:ext cx="444600" cy="147960"/>
              <a:chOff x="1871280" y="631440"/>
              <a:chExt cx="444600" cy="147960"/>
            </a:xfrm>
          </p:grpSpPr>
          <p:sp>
            <p:nvSpPr>
              <p:cNvPr id="69" name="object 52"/>
              <p:cNvSpPr/>
              <p:nvPr/>
            </p:nvSpPr>
            <p:spPr>
              <a:xfrm>
                <a:off x="1871280" y="631440"/>
                <a:ext cx="287640" cy="147960"/>
              </a:xfrm>
              <a:custGeom>
                <a:avLst/>
                <a:gdLst>
                  <a:gd name="textAreaLeft" fmla="*/ 0 w 287640"/>
                  <a:gd name="textAreaRight" fmla="*/ 290880 w 287640"/>
                  <a:gd name="textAreaTop" fmla="*/ 0 h 147960"/>
                  <a:gd name="textAreaBottom" fmla="*/ 151200 h 1479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70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197800" y="631800"/>
                <a:ext cx="11808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71" name="object 54"/>
            <p:cNvPicPr/>
            <p:nvPr/>
          </p:nvPicPr>
          <p:blipFill>
            <a:blip r:embed="rId10"/>
            <a:stretch/>
          </p:blipFill>
          <p:spPr>
            <a:xfrm>
              <a:off x="1510200" y="866520"/>
              <a:ext cx="156600" cy="1504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72" name="object 55"/>
            <p:cNvGrpSpPr/>
            <p:nvPr/>
          </p:nvGrpSpPr>
          <p:grpSpPr>
            <a:xfrm>
              <a:off x="1716480" y="867960"/>
              <a:ext cx="674280" cy="180360"/>
              <a:chOff x="1716480" y="867960"/>
              <a:chExt cx="674280" cy="180360"/>
            </a:xfrm>
          </p:grpSpPr>
          <p:pic>
            <p:nvPicPr>
              <p:cNvPr id="73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16480" y="868320"/>
                <a:ext cx="11952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74" name="object 57"/>
              <p:cNvSpPr/>
              <p:nvPr/>
            </p:nvSpPr>
            <p:spPr>
              <a:xfrm>
                <a:off x="1871280" y="867960"/>
                <a:ext cx="519480" cy="180360"/>
              </a:xfrm>
              <a:custGeom>
                <a:avLst/>
                <a:gdLst>
                  <a:gd name="textAreaLeft" fmla="*/ 0 w 519480"/>
                  <a:gd name="textAreaRight" fmla="*/ 522720 w 519480"/>
                  <a:gd name="textAreaTop" fmla="*/ 0 h 180360"/>
                  <a:gd name="textAreaBottom" fmla="*/ 183600 h 1803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75" name="object 58"/>
            <p:cNvGrpSpPr/>
            <p:nvPr/>
          </p:nvGrpSpPr>
          <p:grpSpPr>
            <a:xfrm>
              <a:off x="2442600" y="868320"/>
              <a:ext cx="287640" cy="146880"/>
              <a:chOff x="2442600" y="868320"/>
              <a:chExt cx="287640" cy="146880"/>
            </a:xfrm>
          </p:grpSpPr>
          <p:pic>
            <p:nvPicPr>
              <p:cNvPr id="76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42600" y="868320"/>
                <a:ext cx="12672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77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12520" y="868320"/>
                <a:ext cx="11772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78" name="object 61"/>
            <p:cNvGrpSpPr/>
            <p:nvPr/>
          </p:nvGrpSpPr>
          <p:grpSpPr>
            <a:xfrm>
              <a:off x="1510200" y="1101240"/>
              <a:ext cx="1470240" cy="184680"/>
              <a:chOff x="1510200" y="1101240"/>
              <a:chExt cx="1470240" cy="184680"/>
            </a:xfrm>
          </p:grpSpPr>
          <p:pic>
            <p:nvPicPr>
              <p:cNvPr id="79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10200" y="1108800"/>
                <a:ext cx="140040" cy="152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0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679400" y="1108800"/>
                <a:ext cx="161280" cy="152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1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871280" y="1101240"/>
                <a:ext cx="357120" cy="184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2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253600" y="1108800"/>
                <a:ext cx="161280" cy="152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83" name="object 66"/>
              <p:cNvSpPr/>
              <p:nvPr/>
            </p:nvSpPr>
            <p:spPr>
              <a:xfrm>
                <a:off x="2447640" y="1107720"/>
                <a:ext cx="135360" cy="146520"/>
              </a:xfrm>
              <a:custGeom>
                <a:avLst/>
                <a:gdLst>
                  <a:gd name="textAreaLeft" fmla="*/ 0 w 135360"/>
                  <a:gd name="textAreaRight" fmla="*/ 138600 w 135360"/>
                  <a:gd name="textAreaTop" fmla="*/ 0 h 146520"/>
                  <a:gd name="textAreaBottom" fmla="*/ 149760 h 1465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84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15040" y="1107720"/>
                <a:ext cx="167040" cy="178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5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15200" y="1107720"/>
                <a:ext cx="16524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86" name="Прямоугольник: скругленные углы 2"/>
          <p:cNvSpPr/>
          <p:nvPr/>
        </p:nvSpPr>
        <p:spPr>
          <a:xfrm>
            <a:off x="6140520" y="9593640"/>
            <a:ext cx="871560" cy="85536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87" name="Овал 3"/>
          <p:cNvSpPr/>
          <p:nvPr/>
        </p:nvSpPr>
        <p:spPr>
          <a:xfrm>
            <a:off x="6047640" y="7971480"/>
            <a:ext cx="812160" cy="81216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pic>
        <p:nvPicPr>
          <p:cNvPr id="88" name="object 48"/>
          <p:cNvPicPr/>
          <p:nvPr/>
        </p:nvPicPr>
        <p:blipFill>
          <a:blip r:embed="rId20"/>
          <a:stretch/>
        </p:blipFill>
        <p:spPr>
          <a:xfrm>
            <a:off x="6123240" y="8124120"/>
            <a:ext cx="598320" cy="513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8960" cy="8589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90" name="Таблица 4"/>
          <p:cNvGraphicFramePr/>
          <p:nvPr>
            <p:extLst>
              <p:ext uri="{D42A27DB-BD31-4B8C-83A1-F6EECF244321}">
                <p14:modId xmlns:p14="http://schemas.microsoft.com/office/powerpoint/2010/main" val="1234807604"/>
              </p:ext>
            </p:extLst>
          </p:nvPr>
        </p:nvGraphicFramePr>
        <p:xfrm>
          <a:off x="376380" y="1653480"/>
          <a:ext cx="6984000" cy="5828233"/>
        </p:xfrm>
        <a:graphic>
          <a:graphicData uri="http://schemas.openxmlformats.org/drawingml/2006/table">
            <a:tbl>
              <a:tblPr/>
              <a:tblGrid>
                <a:gridCol w="1520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1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7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сентября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Серебряные танцы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 10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заботой о здоровье. Нейрогимнастика и нейроупражнения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7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лекция РО Знание «Голосуем сердцем-воспитываем примером: выборы России»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7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 14, 21, 28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Урок вокального мастерства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языков народов Российской Федерации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Встреча с инспектором БДД Госавтоинспекции Олонецкого района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2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Консультационный день «Работа России: ориентиры для старшего поколения»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12.30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Творческая гостиная. Нетрадиционные техники рисования «Красочный след природы»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2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сентября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 грамотность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сентября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грамотность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1" name="Прямоугольник 85"/>
          <p:cNvSpPr/>
          <p:nvPr/>
        </p:nvSpPr>
        <p:spPr>
          <a:xfrm>
            <a:off x="1978920" y="2546640"/>
            <a:ext cx="3778920" cy="3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167</Words>
  <Application>Microsoft Office PowerPoint</Application>
  <PresentationFormat>Произвольный</PresentationFormat>
  <Paragraphs>44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40</cp:revision>
  <cp:lastPrinted>2026-03-02T09:15:27Z</cp:lastPrinted>
  <dcterms:created xsi:type="dcterms:W3CDTF">2025-11-06T11:20:25Z</dcterms:created>
  <dcterms:modified xsi:type="dcterms:W3CDTF">2026-08-31T06:48:41Z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