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7080" cy="201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84C040F-DC6C-4A8D-AD20-A549AB9F3BE6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160" cy="112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080" cy="705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5A1A13E-98D0-455D-A802-C381AA292D0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160" cy="112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8240" cy="1848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8240" cy="1848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1278FB1-97BB-4F51-869F-5E6E44116F5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160" cy="112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D944844-5399-4DDF-91D0-DB75A4D3458B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D9A2847-85AE-4D63-85EE-126939C09B9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8800" cy="165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object 35"/>
          <p:cNvSpPr/>
          <p:nvPr/>
        </p:nvSpPr>
        <p:spPr>
          <a:xfrm>
            <a:off x="111240" y="7000200"/>
            <a:ext cx="7344360" cy="3582360"/>
          </a:xfrm>
          <a:custGeom>
            <a:avLst/>
            <a:gdLst>
              <a:gd name="textAreaLeft" fmla="*/ 0 w 7344360"/>
              <a:gd name="textAreaRight" fmla="*/ 7345800 w 7344360"/>
              <a:gd name="textAreaTop" fmla="*/ 0 h 3582360"/>
              <a:gd name="textAreaBottom" fmla="*/ 3583800 h 3582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644400" y="8176320"/>
            <a:ext cx="1146600" cy="131400"/>
            <a:chOff x="644400" y="8176320"/>
            <a:chExt cx="1146600" cy="131400"/>
          </a:xfrm>
        </p:grpSpPr>
        <p:pic>
          <p:nvPicPr>
            <p:cNvPr id="25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1880" cy="1314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" name="object 37"/>
            <p:cNvSpPr/>
            <p:nvPr/>
          </p:nvSpPr>
          <p:spPr>
            <a:xfrm>
              <a:off x="771480" y="8178120"/>
              <a:ext cx="93240" cy="128160"/>
            </a:xfrm>
            <a:custGeom>
              <a:avLst/>
              <a:gdLst>
                <a:gd name="textAreaLeft" fmla="*/ 0 w 93240"/>
                <a:gd name="textAreaRight" fmla="*/ 94680 w 93240"/>
                <a:gd name="textAreaTop" fmla="*/ 0 h 128160"/>
                <a:gd name="textAreaBottom" fmla="*/ 129600 h 1281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7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90880" cy="131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7880" cy="131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8720" cy="127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11600" cy="1296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465080" y="316800"/>
            <a:ext cx="2673000" cy="343332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 anchorCtr="1">
            <a:spAutoFit/>
          </a:bodyPr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 СЕНТЯБРЬ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object 43"/>
          <p:cNvSpPr/>
          <p:nvPr/>
        </p:nvSpPr>
        <p:spPr>
          <a:xfrm>
            <a:off x="628920" y="8441640"/>
            <a:ext cx="5112720" cy="200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г. Питкяранта, ул. Победы, д. 12, 2 этаж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881452795200, доб.1517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object 44"/>
          <p:cNvSpPr/>
          <p:nvPr/>
        </p:nvSpPr>
        <p:spPr>
          <a:xfrm>
            <a:off x="3780000" y="7200000"/>
            <a:ext cx="347616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4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-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08:45 -17:00,</a:t>
            </a:r>
            <a:r>
              <a:rPr b="1" lang="ru-RU" sz="14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пятница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08:45</a:t>
            </a:r>
            <a:r>
              <a:rPr b="1" lang="ru-RU" sz="14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4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16:45; перерыв 13:00-14:00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5"/>
          <p:cNvSpPr/>
          <p:nvPr/>
        </p:nvSpPr>
        <p:spPr>
          <a:xfrm>
            <a:off x="6123240" y="8786520"/>
            <a:ext cx="91620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 Республике Карелия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5" name="Группа 103"/>
          <p:cNvGrpSpPr/>
          <p:nvPr/>
        </p:nvGrpSpPr>
        <p:grpSpPr>
          <a:xfrm>
            <a:off x="512280" y="489240"/>
            <a:ext cx="2516400" cy="981720"/>
            <a:chOff x="512280" y="489240"/>
            <a:chExt cx="2516400" cy="981720"/>
          </a:xfrm>
        </p:grpSpPr>
        <p:pic>
          <p:nvPicPr>
            <p:cNvPr id="36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8080" cy="9558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7" name="object 50"/>
            <p:cNvSpPr/>
            <p:nvPr/>
          </p:nvSpPr>
          <p:spPr>
            <a:xfrm>
              <a:off x="1577160" y="814680"/>
              <a:ext cx="293760" cy="183960"/>
            </a:xfrm>
            <a:custGeom>
              <a:avLst/>
              <a:gdLst>
                <a:gd name="textAreaLeft" fmla="*/ 0 w 293760"/>
                <a:gd name="textAreaRight" fmla="*/ 295200 w 293760"/>
                <a:gd name="textAreaTop" fmla="*/ 0 h 183960"/>
                <a:gd name="textAreaBottom" fmla="*/ 185400 h 1839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38" name="object 51"/>
            <p:cNvGrpSpPr/>
            <p:nvPr/>
          </p:nvGrpSpPr>
          <p:grpSpPr>
            <a:xfrm>
              <a:off x="1917720" y="814680"/>
              <a:ext cx="446400" cy="149760"/>
              <a:chOff x="1917720" y="814680"/>
              <a:chExt cx="446400" cy="149760"/>
            </a:xfrm>
          </p:grpSpPr>
          <p:sp>
            <p:nvSpPr>
              <p:cNvPr id="39" name="object 52"/>
              <p:cNvSpPr/>
              <p:nvPr/>
            </p:nvSpPr>
            <p:spPr>
              <a:xfrm>
                <a:off x="1917720" y="814680"/>
                <a:ext cx="289440" cy="149760"/>
              </a:xfrm>
              <a:custGeom>
                <a:avLst/>
                <a:gdLst>
                  <a:gd name="textAreaLeft" fmla="*/ 0 w 289440"/>
                  <a:gd name="textAreaRight" fmla="*/ 290880 w 289440"/>
                  <a:gd name="textAreaTop" fmla="*/ 0 h 149760"/>
                  <a:gd name="textAreaBottom" fmla="*/ 151200 h 1497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0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988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1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8400" cy="15228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2" name="object 55"/>
            <p:cNvGrpSpPr/>
            <p:nvPr/>
          </p:nvGrpSpPr>
          <p:grpSpPr>
            <a:xfrm>
              <a:off x="1762920" y="1051200"/>
              <a:ext cx="676080" cy="182160"/>
              <a:chOff x="1762920" y="1051200"/>
              <a:chExt cx="676080" cy="182160"/>
            </a:xfrm>
          </p:grpSpPr>
          <p:pic>
            <p:nvPicPr>
              <p:cNvPr id="43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213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4" name="object 57"/>
              <p:cNvSpPr/>
              <p:nvPr/>
            </p:nvSpPr>
            <p:spPr>
              <a:xfrm>
                <a:off x="1917720" y="1051200"/>
                <a:ext cx="521280" cy="182160"/>
              </a:xfrm>
              <a:custGeom>
                <a:avLst/>
                <a:gdLst>
                  <a:gd name="textAreaLeft" fmla="*/ 0 w 521280"/>
                  <a:gd name="textAreaRight" fmla="*/ 522720 w 521280"/>
                  <a:gd name="textAreaTop" fmla="*/ 0 h 182160"/>
                  <a:gd name="textAreaBottom" fmla="*/ 183600 h 1821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5" name="object 58"/>
            <p:cNvGrpSpPr/>
            <p:nvPr/>
          </p:nvGrpSpPr>
          <p:grpSpPr>
            <a:xfrm>
              <a:off x="2489040" y="1051560"/>
              <a:ext cx="289440" cy="148680"/>
              <a:chOff x="2489040" y="1051560"/>
              <a:chExt cx="289440" cy="148680"/>
            </a:xfrm>
          </p:grpSpPr>
          <p:pic>
            <p:nvPicPr>
              <p:cNvPr id="46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85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7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95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48" name="object 61"/>
            <p:cNvGrpSpPr/>
            <p:nvPr/>
          </p:nvGrpSpPr>
          <p:grpSpPr>
            <a:xfrm>
              <a:off x="1556640" y="1284480"/>
              <a:ext cx="1472040" cy="186480"/>
              <a:chOff x="1556640" y="1284480"/>
              <a:chExt cx="1472040" cy="186480"/>
            </a:xfrm>
          </p:grpSpPr>
          <p:pic>
            <p:nvPicPr>
              <p:cNvPr id="49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4184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0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308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1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8920" cy="186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308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3" name="object 66"/>
              <p:cNvSpPr/>
              <p:nvPr/>
            </p:nvSpPr>
            <p:spPr>
              <a:xfrm>
                <a:off x="2494080" y="1290960"/>
                <a:ext cx="137160" cy="148320"/>
              </a:xfrm>
              <a:custGeom>
                <a:avLst/>
                <a:gdLst>
                  <a:gd name="textAreaLeft" fmla="*/ 0 w 137160"/>
                  <a:gd name="textAreaRight" fmla="*/ 138600 w 137160"/>
                  <a:gd name="textAreaTop" fmla="*/ 0 h 148320"/>
                  <a:gd name="textAreaBottom" fmla="*/ 149760 h 1483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4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8840" cy="1800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5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704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6" name="Прямоугольник: скругленные углы 2"/>
          <p:cNvSpPr/>
          <p:nvPr/>
        </p:nvSpPr>
        <p:spPr>
          <a:xfrm>
            <a:off x="6140520" y="9593640"/>
            <a:ext cx="873360" cy="8571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" name="Овал 3"/>
          <p:cNvSpPr/>
          <p:nvPr/>
        </p:nvSpPr>
        <p:spPr>
          <a:xfrm>
            <a:off x="6047640" y="7937640"/>
            <a:ext cx="813960" cy="813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8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600120" cy="515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60760" cy="8607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0" name="Таблица 4"/>
          <p:cNvGraphicFramePr/>
          <p:nvPr/>
        </p:nvGraphicFramePr>
        <p:xfrm>
          <a:off x="479160" y="1903320"/>
          <a:ext cx="6591960" cy="4755960"/>
        </p:xfrm>
        <a:graphic>
          <a:graphicData uri="http://schemas.openxmlformats.org/drawingml/2006/table">
            <a:tbl>
              <a:tblPr/>
              <a:tblGrid>
                <a:gridCol w="813960"/>
                <a:gridCol w="4627080"/>
                <a:gridCol w="1150920"/>
              </a:tblGrid>
              <a:tr h="75600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076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01.09.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850"/>
                        </a:spcBef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День знаний.</a:t>
                      </a: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 Просмотр фильмов, предоставленных Всероссийской общественной организацией «Русское географическое общество»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12.00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3692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02.09.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Творческая гостиная «К истокам народной культуры»: выставка изделий декоративно-прикладного творчества «Династия мастеров. Деревянная сказка»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076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03.09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Лекторий от Российского общества «Знание»: «Голосуем сердцем - воспитываем примером»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024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07.09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850"/>
                        </a:spcBef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«Путешествие в мир языка и песни» - мероприятие, посвященное </a:t>
                      </a: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Дню языков народов России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644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08.09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Мастер-класс по рисованию ««Корзина изобилия: урожай на холсте» (Пелгонен Н.Г.)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76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10.09.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Дачный клуб «Урожайный разговор». Выставка «Щедрое лукошко» с дарами осени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28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14.09.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Мастер-класс «Куклы в народных костюмах» (Сидоренко В.К.) 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8800" cy="165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object 35"/>
          <p:cNvSpPr/>
          <p:nvPr/>
        </p:nvSpPr>
        <p:spPr>
          <a:xfrm>
            <a:off x="111240" y="7000200"/>
            <a:ext cx="7344360" cy="3582360"/>
          </a:xfrm>
          <a:custGeom>
            <a:avLst/>
            <a:gdLst>
              <a:gd name="textAreaLeft" fmla="*/ 0 w 7344360"/>
              <a:gd name="textAreaRight" fmla="*/ 7345800 w 7344360"/>
              <a:gd name="textAreaTop" fmla="*/ 0 h 3582360"/>
              <a:gd name="textAreaBottom" fmla="*/ 3583800 h 3582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63" name="Группа 1"/>
          <p:cNvGrpSpPr/>
          <p:nvPr/>
        </p:nvGrpSpPr>
        <p:grpSpPr>
          <a:xfrm>
            <a:off x="644400" y="8176320"/>
            <a:ext cx="1146600" cy="131400"/>
            <a:chOff x="644400" y="8176320"/>
            <a:chExt cx="1146600" cy="131400"/>
          </a:xfrm>
        </p:grpSpPr>
        <p:pic>
          <p:nvPicPr>
            <p:cNvPr id="64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1880" cy="1314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5" name="object 37"/>
            <p:cNvSpPr/>
            <p:nvPr/>
          </p:nvSpPr>
          <p:spPr>
            <a:xfrm>
              <a:off x="771480" y="8178120"/>
              <a:ext cx="93240" cy="128160"/>
            </a:xfrm>
            <a:custGeom>
              <a:avLst/>
              <a:gdLst>
                <a:gd name="textAreaLeft" fmla="*/ 0 w 93240"/>
                <a:gd name="textAreaRight" fmla="*/ 94680 w 93240"/>
                <a:gd name="textAreaTop" fmla="*/ 0 h 128160"/>
                <a:gd name="textAreaBottom" fmla="*/ 129600 h 1281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66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90880" cy="131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7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7880" cy="131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8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8720" cy="127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9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11600" cy="1296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465080" y="316800"/>
            <a:ext cx="2673000" cy="112320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 anchorCtr="1">
            <a:spAutoFit/>
          </a:bodyPr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 СЕНТЯБРЬ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object 43"/>
          <p:cNvSpPr/>
          <p:nvPr/>
        </p:nvSpPr>
        <p:spPr>
          <a:xfrm>
            <a:off x="628920" y="8441640"/>
            <a:ext cx="5112720" cy="200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г. Питкяранта, ул. Победы, д. 12, 2 этаж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881452795200, доб.1517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object 44"/>
          <p:cNvSpPr/>
          <p:nvPr/>
        </p:nvSpPr>
        <p:spPr>
          <a:xfrm>
            <a:off x="3780000" y="7200000"/>
            <a:ext cx="347616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4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-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08:45 -17:00,</a:t>
            </a:r>
            <a:r>
              <a:rPr b="1" lang="ru-RU" sz="14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пятница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08:45</a:t>
            </a:r>
            <a:r>
              <a:rPr b="1" lang="ru-RU" sz="14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4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16:45; перерыв 13:00-14:00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object 45"/>
          <p:cNvSpPr/>
          <p:nvPr/>
        </p:nvSpPr>
        <p:spPr>
          <a:xfrm>
            <a:off x="6123240" y="8786520"/>
            <a:ext cx="91620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 Республике Карелия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4" name="Группа 103"/>
          <p:cNvGrpSpPr/>
          <p:nvPr/>
        </p:nvGrpSpPr>
        <p:grpSpPr>
          <a:xfrm>
            <a:off x="512280" y="489240"/>
            <a:ext cx="2516400" cy="981720"/>
            <a:chOff x="512280" y="489240"/>
            <a:chExt cx="2516400" cy="981720"/>
          </a:xfrm>
        </p:grpSpPr>
        <p:pic>
          <p:nvPicPr>
            <p:cNvPr id="75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8080" cy="9558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6" name="object 50"/>
            <p:cNvSpPr/>
            <p:nvPr/>
          </p:nvSpPr>
          <p:spPr>
            <a:xfrm>
              <a:off x="1577160" y="814680"/>
              <a:ext cx="293760" cy="183960"/>
            </a:xfrm>
            <a:custGeom>
              <a:avLst/>
              <a:gdLst>
                <a:gd name="textAreaLeft" fmla="*/ 0 w 293760"/>
                <a:gd name="textAreaRight" fmla="*/ 295200 w 293760"/>
                <a:gd name="textAreaTop" fmla="*/ 0 h 183960"/>
                <a:gd name="textAreaBottom" fmla="*/ 185400 h 1839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77" name="object 51"/>
            <p:cNvGrpSpPr/>
            <p:nvPr/>
          </p:nvGrpSpPr>
          <p:grpSpPr>
            <a:xfrm>
              <a:off x="1917720" y="814680"/>
              <a:ext cx="446400" cy="149760"/>
              <a:chOff x="1917720" y="814680"/>
              <a:chExt cx="446400" cy="149760"/>
            </a:xfrm>
          </p:grpSpPr>
          <p:sp>
            <p:nvSpPr>
              <p:cNvPr id="78" name="object 52"/>
              <p:cNvSpPr/>
              <p:nvPr/>
            </p:nvSpPr>
            <p:spPr>
              <a:xfrm>
                <a:off x="1917720" y="814680"/>
                <a:ext cx="289440" cy="149760"/>
              </a:xfrm>
              <a:custGeom>
                <a:avLst/>
                <a:gdLst>
                  <a:gd name="textAreaLeft" fmla="*/ 0 w 289440"/>
                  <a:gd name="textAreaRight" fmla="*/ 290880 w 289440"/>
                  <a:gd name="textAreaTop" fmla="*/ 0 h 149760"/>
                  <a:gd name="textAreaBottom" fmla="*/ 151200 h 1497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79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988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80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8400" cy="15228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81" name="object 55"/>
            <p:cNvGrpSpPr/>
            <p:nvPr/>
          </p:nvGrpSpPr>
          <p:grpSpPr>
            <a:xfrm>
              <a:off x="1762920" y="1051200"/>
              <a:ext cx="676080" cy="182160"/>
              <a:chOff x="1762920" y="1051200"/>
              <a:chExt cx="676080" cy="182160"/>
            </a:xfrm>
          </p:grpSpPr>
          <p:pic>
            <p:nvPicPr>
              <p:cNvPr id="82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213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83" name="object 57"/>
              <p:cNvSpPr/>
              <p:nvPr/>
            </p:nvSpPr>
            <p:spPr>
              <a:xfrm>
                <a:off x="1917720" y="1051200"/>
                <a:ext cx="521280" cy="182160"/>
              </a:xfrm>
              <a:custGeom>
                <a:avLst/>
                <a:gdLst>
                  <a:gd name="textAreaLeft" fmla="*/ 0 w 521280"/>
                  <a:gd name="textAreaRight" fmla="*/ 522720 w 521280"/>
                  <a:gd name="textAreaTop" fmla="*/ 0 h 182160"/>
                  <a:gd name="textAreaBottom" fmla="*/ 183600 h 1821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84" name="object 58"/>
            <p:cNvGrpSpPr/>
            <p:nvPr/>
          </p:nvGrpSpPr>
          <p:grpSpPr>
            <a:xfrm>
              <a:off x="2489040" y="1051560"/>
              <a:ext cx="289440" cy="148680"/>
              <a:chOff x="2489040" y="1051560"/>
              <a:chExt cx="289440" cy="148680"/>
            </a:xfrm>
          </p:grpSpPr>
          <p:pic>
            <p:nvPicPr>
              <p:cNvPr id="85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85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6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95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87" name="object 61"/>
            <p:cNvGrpSpPr/>
            <p:nvPr/>
          </p:nvGrpSpPr>
          <p:grpSpPr>
            <a:xfrm>
              <a:off x="1556640" y="1284480"/>
              <a:ext cx="1472040" cy="186480"/>
              <a:chOff x="1556640" y="1284480"/>
              <a:chExt cx="1472040" cy="186480"/>
            </a:xfrm>
          </p:grpSpPr>
          <p:pic>
            <p:nvPicPr>
              <p:cNvPr id="88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4184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9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308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0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8920" cy="186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1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308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92" name="object 66"/>
              <p:cNvSpPr/>
              <p:nvPr/>
            </p:nvSpPr>
            <p:spPr>
              <a:xfrm>
                <a:off x="2494080" y="1290960"/>
                <a:ext cx="137160" cy="148320"/>
              </a:xfrm>
              <a:custGeom>
                <a:avLst/>
                <a:gdLst>
                  <a:gd name="textAreaLeft" fmla="*/ 0 w 137160"/>
                  <a:gd name="textAreaRight" fmla="*/ 138600 w 137160"/>
                  <a:gd name="textAreaTop" fmla="*/ 0 h 148320"/>
                  <a:gd name="textAreaBottom" fmla="*/ 149760 h 1483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93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8840" cy="1800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4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704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95" name="Прямоугольник: скругленные углы 2"/>
          <p:cNvSpPr/>
          <p:nvPr/>
        </p:nvSpPr>
        <p:spPr>
          <a:xfrm>
            <a:off x="6140520" y="9593640"/>
            <a:ext cx="873360" cy="8571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Овал 3"/>
          <p:cNvSpPr/>
          <p:nvPr/>
        </p:nvSpPr>
        <p:spPr>
          <a:xfrm>
            <a:off x="6047640" y="7937640"/>
            <a:ext cx="813960" cy="813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97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600120" cy="515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60760" cy="8607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99" name="Таблица 4"/>
          <p:cNvGraphicFramePr/>
          <p:nvPr/>
        </p:nvGraphicFramePr>
        <p:xfrm>
          <a:off x="479160" y="1903320"/>
          <a:ext cx="6591960" cy="5321880"/>
        </p:xfrm>
        <a:graphic>
          <a:graphicData uri="http://schemas.openxmlformats.org/drawingml/2006/table">
            <a:tbl>
              <a:tblPr/>
              <a:tblGrid>
                <a:gridCol w="880920"/>
                <a:gridCol w="4560120"/>
                <a:gridCol w="1150920"/>
              </a:tblGrid>
              <a:tr h="7081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054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15.09.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Мастер-класс по рисованию «Осенний вернисаж» (Пелгонен Н.Г.)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54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17.09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Литературные чтения с Надеждой Чубаровой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755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21.09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Русский язык для души. Пишем диктант (Сидоренко В.К.)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54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22.09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Мастер-класс по рисованию «Краски осени» (Пелгонен Н.Г.)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288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24.09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Киноквиз «Кадр за кадром» в библиотеке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755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28.09.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Творческая мастерская (Сидоренко В.К)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92160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30.09.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День воссоединения Донецкой Народной Республики, Луганской Народной Республики, Запорожской области и Херсонской области с Российской Федерацией.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886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2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2,9,16, 23, 30.09 </a:t>
                      </a: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Занятие по аквааэробике в МАУ ПМО «ФОК»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09.00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Application>LibreOffice/25.2.7.2$Windows_X86_64 LibreOffice_project/5cbfd1ab6520636bb5f7b99185aa69bd7456825d</Application>
  <AppVersion>15.0000</AppVersion>
  <Words>369</Words>
  <Paragraphs>73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dcterms:modified xsi:type="dcterms:W3CDTF">2026-08-31T11:29:44Z</dcterms:modified>
  <cp:revision>44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