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7440" cy="82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1E0EF2D-90AC-466D-B3E6-DEB97CFE556E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1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F99D830-C73D-45DA-81D9-6962CC82AADC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1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860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860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D68A3DD-F375-4426-902B-E875F80AFBFC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1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CC56046-7882-436D-BF6C-DCCD424CF917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1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9A0E068-40E3-4EF4-8AC9-52B61867E25C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1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4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25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6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27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8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9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0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4540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 anchorCtr="1">
            <a:sp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b="1" lang="ru-RU" sz="27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НА ФЕВРАЛЬ</a:t>
            </a:r>
            <a:r>
              <a:rPr b="1" lang="ru-RU" sz="2700" spc="-6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object 43"/>
          <p:cNvSpPr/>
          <p:nvPr/>
        </p:nvSpPr>
        <p:spPr>
          <a:xfrm>
            <a:off x="628920" y="8441640"/>
            <a:ext cx="5113080" cy="184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Адрес: г. Сегежа, ул. Карельская, д. 14А</a:t>
            </a:r>
            <a:br>
              <a:rPr sz="1300"/>
            </a:b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object 44"/>
          <p:cNvSpPr/>
          <p:nvPr/>
        </p:nvSpPr>
        <p:spPr>
          <a:xfrm>
            <a:off x="3819240" y="7361640"/>
            <a:ext cx="329652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пятница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09:00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17:00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b="0" lang="ru-RU" sz="800" spc="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По Республике Карелия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5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36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7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8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39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40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41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42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43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4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45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46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7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48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49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0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1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2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3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54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5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56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7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8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0" name="Таблица 4"/>
          <p:cNvGraphicFramePr/>
          <p:nvPr/>
        </p:nvGraphicFramePr>
        <p:xfrm>
          <a:off x="349200" y="2077920"/>
          <a:ext cx="6789240" cy="530208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588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88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03.02.2026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Инклюзивная театральная группа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12:00 — 13:00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88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05.02.2026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Инклюзивная театральная группа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12:00 — 13:00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88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10.02.2026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Инклюзивная театральная группа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12:00 — 13:00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88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12.02.2026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Инклюзивная театральная группа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12:00 — 13:00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88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17.02.2026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Инклюзивная театральная группа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12:00 — 13:00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88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19.02.2026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Инклюзивная театральная группа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12:00 — 13:00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88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24.02.2026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Инклюзивная театральная группа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12:00 — 13:00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90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26.02.2026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Инклюзивная театральная группа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12:00 — 13:00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</TotalTime>
  <Application>LibreOffice/25.2.1.2$Windows_X86_64 LibreOffice_project/d3abf4aee5fd705e4a92bba33a32f40bc4e56f49</Application>
  <AppVersion>15.0000</AppVersion>
  <Words>49</Words>
  <Paragraphs>14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2026-01-29T15:19:27Z</dcterms:modified>
  <cp:revision>20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