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47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BE1A2B-0BCB-400A-AD98-79A5172A7B2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01F22E4-2AF1-4865-B09D-A16FF9F83B4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6B94876-5A67-43EF-B82A-2385F3FEA58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6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A1F46F-CEEF-457E-915C-E705E59965D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7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47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2881343-DD2C-42DC-98D4-7E120C8B0A57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7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94CA10C-F1B5-41EE-A390-920B2F7FDF71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8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8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9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2C27503-7A58-4F1D-BE4E-82B8EBF5A5F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0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ED958EA-B051-4886-AF19-DC713CE3A197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20FB042-BDFF-4F3D-A21E-563F406C1B6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8F5612E-D112-49AC-A89B-2F9AD0F63B5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BC29EC6-DDDE-483A-9156-2A0D9A29EB9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691E863-CB44-44BF-8E11-EAC1259E33C0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2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73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4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5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6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7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Февраль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object 43"/>
          <p:cNvSpPr/>
          <p:nvPr/>
        </p:nvSpPr>
        <p:spPr>
          <a:xfrm>
            <a:off x="628920" y="8441640"/>
            <a:ext cx="51123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object 44"/>
          <p:cNvSpPr/>
          <p:nvPr/>
        </p:nvSpPr>
        <p:spPr>
          <a:xfrm>
            <a:off x="3819240" y="7361640"/>
            <a:ext cx="329580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object 45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3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84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5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6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87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88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9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0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91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2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3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94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5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6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97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8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9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1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02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3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4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5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8" name="Таблица 4"/>
          <p:cNvGraphicFramePr/>
          <p:nvPr/>
        </p:nvGraphicFramePr>
        <p:xfrm>
          <a:off x="349200" y="2077920"/>
          <a:ext cx="6789240" cy="59036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05.02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Квиз «Движение БЕЗопастности»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Онлайн-лекция « Живые символы России: история, ремесла, народы», подготовленная обществом «Знание»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Встреча с руководителем клиентской службы Баландиной Н.Н. ( изменения законодательства с  01.01.2026 г. )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20.02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Экскурсия в музей общеобразовательной школы №2 г.Пудожа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26.02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КВН, посвященный Дню эрудита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Application>LibreOffice/25.2.7.2$Windows_X86_64 LibreOffice_project/5cbfd1ab6520636bb5f7b99185aa69bd7456825d</Application>
  <AppVersion>15.0000</AppVersion>
  <Words>49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2026-01-28T09:50:59Z</cp:lastPrinted>
  <dcterms:modified xsi:type="dcterms:W3CDTF">2026-01-28T09:51:35Z</dcterms:modified>
  <cp:revision>24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