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78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6C28122-DC12-4C99-BB67-EABC69EE6AD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9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ACD918FB-FF00-4B8A-878C-98E307942E17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8960" cy="9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8960" cy="9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5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C36278F-34AF-4C27-88C6-6E84A18AF240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EBC25D3-BB32-4055-8A1A-4FBE869BF93B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F67ECA0-D998-4DB2-AE15-269E9E50444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27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9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1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2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32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sp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МАРТ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object 43"/>
          <p:cNvSpPr/>
          <p:nvPr/>
        </p:nvSpPr>
        <p:spPr>
          <a:xfrm>
            <a:off x="628920" y="8441640"/>
            <a:ext cx="5113440" cy="184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Адрес: г. Сегежа, ул. Карельская, д. 14 А каб. № 2</a:t>
            </a:r>
            <a:r>
              <a:rPr sz="1300"/>
              <a:t/>
            </a:r>
            <a:br>
              <a:rPr sz="1300"/>
            </a:b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object 44"/>
          <p:cNvSpPr/>
          <p:nvPr/>
        </p:nvSpPr>
        <p:spPr>
          <a:xfrm>
            <a:off x="3819240" y="7361640"/>
            <a:ext cx="3296880" cy="554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09:00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</a:rPr>
              <a:t>17:00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object 45"/>
          <p:cNvSpPr/>
          <p:nvPr/>
        </p:nvSpPr>
        <p:spPr>
          <a:xfrm>
            <a:off x="6123240" y="8786520"/>
            <a:ext cx="91692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11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По Республике Карелия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38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4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4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2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3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45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48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9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5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51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2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3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4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6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7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8" name="Прямоугольник: скругленные углы 2"/>
          <p:cNvSpPr/>
          <p:nvPr/>
        </p:nvSpPr>
        <p:spPr>
          <a:xfrm>
            <a:off x="6140520" y="9593640"/>
            <a:ext cx="874080" cy="8578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60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1480" cy="8614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2" name="Таблица 4"/>
          <p:cNvGraphicFramePr/>
          <p:nvPr/>
        </p:nvGraphicFramePr>
        <p:xfrm>
          <a:off x="349200" y="2077920"/>
          <a:ext cx="6789600" cy="56282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06.03.2026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Лекция — урок. Скандинавская ходьба. Особенности и правила.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20.03.2026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Нейрофитнес. Гимнастика для мозга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</TotalTime>
  <Words>71</Words>
  <Application>Microsoft Office PowerPoint</Application>
  <PresentationFormat>Произвольный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009GrishichevaES</cp:lastModifiedBy>
  <cp:revision>20</cp:revision>
  <dcterms:created xsi:type="dcterms:W3CDTF">2025-11-06T11:20:25Z</dcterms:created>
  <dcterms:modified xsi:type="dcterms:W3CDTF">2026-02-25T12:56:45Z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