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376" y="10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080 w 7344720"/>
              <a:gd name="textAreaTop" fmla="*/ 0 h 3582720"/>
              <a:gd name="textAreaBottom" fmla="*/ 358308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3960 w 93600"/>
                <a:gd name="textAreaTop" fmla="*/ 0 h 128520"/>
                <a:gd name="textAreaBottom" fmla="*/ 12888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ЯНВАРЬ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13080" cy="200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881452795200,доб.1566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96520" cy="137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</a:t>
            </a:r>
            <a:r>
              <a:rPr lang="ru-RU" sz="1600" b="1" u="none" strike="noStrike" spc="-11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13:00 до 14:00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65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Петербургу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Ленинградской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4480 w 294120"/>
                <a:gd name="textAreaTop" fmla="*/ 0 h 184320"/>
                <a:gd name="textAreaBottom" fmla="*/ 18468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160 w 289800"/>
                  <a:gd name="textAreaTop" fmla="*/ 0 h 150120"/>
                  <a:gd name="textAreaBottom" fmla="*/ 15048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000 w 521640"/>
                  <a:gd name="textAreaTop" fmla="*/ 0 h 182520"/>
                  <a:gd name="textAreaBottom" fmla="*/ 18288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7880 w 137520"/>
                  <a:gd name="textAreaTop" fmla="*/ 0 h 148680"/>
                  <a:gd name="textAreaBottom" fmla="*/ 14904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220320" y="1840493"/>
          <a:ext cx="7158330" cy="52344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51965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13.01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39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15.01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19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20.01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15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22.01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552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4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27.01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Встреча участников клуба «Лоскутная жизнь»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96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29.01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9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</a:t>
                      </a: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стреча участников клуба «Серебряный возраст»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29.01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Урок финансовой грамотности (презентация сотрудника </a:t>
                      </a: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негосударственного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пенсионного фонда Благосостояние);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15: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29052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121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Хомутинникова Светлана Викторовна</cp:lastModifiedBy>
  <cp:revision>19</cp:revision>
  <dcterms:created xsi:type="dcterms:W3CDTF">2025-11-06T11:20:25Z</dcterms:created>
  <dcterms:modified xsi:type="dcterms:W3CDTF">2025-12-26T09:39:57Z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