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F7252E8-2387-471B-A24E-58D801EF474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0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C9C653F-79B3-4D52-8F91-760F5AA805F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B81C8F-51D1-4026-8CE1-8B21E65E1C4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8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24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8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9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08EBAB-CF84-4F3A-9618-F7DAB9FC37F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0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9526589-73B9-4ADF-BE3B-656A3723F3F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4974A7B-303F-4A66-973E-0D026BA01DC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D53FE54-531D-4E2F-8C82-6EB32569A06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7306672-81A1-4891-99A2-E06B59D6A73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34F14D-00BA-4EBB-B973-35924BCD7300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5CA284A-251C-48DE-8596-2BAC332766C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7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705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5F906A-79C0-45C2-AF5D-DC8B3DCA177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2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080" cy="33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A85F71C-B3D6-47B8-AC2E-6A332649409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2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7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4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865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object 43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object 44"/>
          <p:cNvSpPr/>
          <p:nvPr/>
        </p:nvSpPr>
        <p:spPr>
          <a:xfrm>
            <a:off x="3819240" y="7361640"/>
            <a:ext cx="329616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84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5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6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87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88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9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0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91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3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94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5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6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97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8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9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1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2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3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4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5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8" name="Таблица 4"/>
          <p:cNvGraphicFramePr/>
          <p:nvPr/>
        </p:nvGraphicFramePr>
        <p:xfrm>
          <a:off x="349200" y="2077920"/>
          <a:ext cx="6789240" cy="5898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07.01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Посещение концерта «Рождественские встречи» с Юлией Магомедовой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17.01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Онлайн-лекция «Здоровое долголетие» в рамках проекта «Знание»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27.01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Участие в городском мероприятии, посвященное Дню освобождения Ленинграда 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LibreOffice/25.2.7.2$Windows_X86_64 LibreOffice_project/5cbfd1ab6520636bb5f7b99185aa69bd7456825d</Application>
  <AppVersion>15.0000</AppVersion>
  <Words>49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2025-12-22T10:17:36Z</dcterms:modified>
  <cp:revision>17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