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076" y="26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Олонец, ул. Комсомольская, д. 2,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11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8(8142)795200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доб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1500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Корнилова Ирина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0281102"/>
              </p:ext>
            </p:extLst>
          </p:nvPr>
        </p:nvGraphicFramePr>
        <p:xfrm>
          <a:off x="501650" y="1917700"/>
          <a:ext cx="6790065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Серебряные танцы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13.00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13.01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заботой о здоровье. 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Нейрогимнастика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нейроупражнения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13.00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Удивительное путешествие в мир организма через движения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бисероплетения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вокального мастерства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Игра по финансовой грамотности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«Верю – не верю»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Социальный</a:t>
                      </a:r>
                      <a:r>
                        <a:rPr lang="ru-RU" baseline="0" dirty="0" smtClean="0"/>
                        <a:t> фонд – изменения с 01.01.2026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Серебряные танцы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Правовая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Удивительное путешествие в мир организма через движения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130</Words>
  <Application>Microsoft Office PowerPoint</Application>
  <PresentationFormat>Произвольный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Корнилова Ирина Петровна</cp:lastModifiedBy>
  <cp:revision>19</cp:revision>
  <dcterms:created xsi:type="dcterms:W3CDTF">2025-11-06T11:20:25Z</dcterms:created>
  <dcterms:modified xsi:type="dcterms:W3CDTF">2025-12-29T06:55:37Z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