
<file path=[Content_Types].xml><?xml version="1.0" encoding="utf-8"?>
<Types xmlns="http://schemas.openxmlformats.org/package/2006/content-types"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</p:sldIdLst>
  <p:sldSz cx="7556500" cy="10693400"/>
  <p:notesSz cx="6797675" cy="9926638"/>
  <p:defaultTextStyle>
    <a:defPPr>
      <a:defRPr kern="0"/>
    </a:defPPr>
  </p:defaultTextStyle>
  <p:extLst>
    <p:ext uri="{EFAFB233-063F-42B5-8137-9DF3F51BA10A}">
      <p15:sld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90" d="100"/>
          <a:sy n="90" d="100"/>
        </p:scale>
        <p:origin x="-2076" y="163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12/29/2025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12/29/2025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12/29/2025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12/29/2025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12/29/2025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12/29/2025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="" xmlns:a16="http://schemas.microsoft.com/office/drawing/2014/main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="" xmlns:a16="http://schemas.microsoft.com/office/drawing/2014/main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="" xmlns:a16="http://schemas.microsoft.com/office/drawing/2014/main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="" xmlns:a16="http://schemas.microsoft.com/office/drawing/2014/main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="" xmlns:a16="http://schemas.microsoft.com/office/drawing/2014/main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="" xmlns:a16="http://schemas.microsoft.com/office/drawing/2014/main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="" xmlns:a16="http://schemas.microsoft.com/office/drawing/2014/main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="" xmlns:a16="http://schemas.microsoft.com/office/drawing/2014/main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="" xmlns:a16="http://schemas.microsoft.com/office/drawing/2014/main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="" xmlns:a16="http://schemas.microsoft.com/office/drawing/2014/main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822835" y="316976"/>
            <a:ext cx="2316480" cy="112268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10" dirty="0"/>
              <a:t>ЯНВАРЬ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="" xmlns:a16="http://schemas.microsoft.com/office/drawing/2014/main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218684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FFFFFF"/>
                </a:solidFill>
                <a:latin typeface="Calibri"/>
                <a:cs typeface="Calibri"/>
              </a:rPr>
              <a:t>контакты: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Адрес: г. Олонец, ул. Комсомольская, д. 2,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каб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. 11</a:t>
            </a:r>
            <a:b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Контактный номер: 8(8142)795200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доб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. 1500</a:t>
            </a: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ФИО: Корнилова Ирина Петровна</a:t>
            </a:r>
            <a:endParaRPr lang="ru-RU" sz="1300" dirty="0" smtClean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="" xmlns:a16="http://schemas.microsoft.com/office/drawing/2014/main" id="{797366C2-E247-0149-04E1-7921DBE2C6E3}"/>
              </a:ext>
            </a:extLst>
          </p:cNvPr>
          <p:cNvSpPr txBox="1"/>
          <p:nvPr/>
        </p:nvSpPr>
        <p:spPr>
          <a:xfrm>
            <a:off x="3819087" y="7361555"/>
            <a:ext cx="3297554" cy="55387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 err="1">
                <a:solidFill>
                  <a:srgbClr val="58595B"/>
                </a:solidFill>
                <a:latin typeface="Calibri"/>
                <a:cs typeface="Calibri"/>
              </a:rPr>
              <a:t>пятница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09: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17: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="" xmlns:a16="http://schemas.microsoft.com/office/drawing/2014/main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756920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0" dirty="0">
                <a:solidFill>
                  <a:srgbClr val="FFFFFF"/>
                </a:solidFill>
                <a:latin typeface="Calibri"/>
                <a:cs typeface="Calibri"/>
              </a:rPr>
              <a:t>Санкт-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Петербургу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Ленинградской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области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="" xmlns:a16="http://schemas.microsoft.com/office/drawing/2014/main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="" xmlns:a16="http://schemas.microsoft.com/office/drawing/2014/main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="" xmlns:a16="http://schemas.microsoft.com/office/drawing/2014/main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="" xmlns:a16="http://schemas.microsoft.com/office/drawing/2014/main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="" xmlns:a16="http://schemas.microsoft.com/office/drawing/2014/main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="" xmlns:a16="http://schemas.microsoft.com/office/drawing/2014/main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="" xmlns:a16="http://schemas.microsoft.com/office/drawing/2014/main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="" xmlns:a16="http://schemas.microsoft.com/office/drawing/2014/main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="" xmlns:a16="http://schemas.microsoft.com/office/drawing/2014/main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="" xmlns:a16="http://schemas.microsoft.com/office/drawing/2014/main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="" xmlns:a16="http://schemas.microsoft.com/office/drawing/2014/main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="" xmlns:a16="http://schemas.microsoft.com/office/drawing/2014/main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="" xmlns:a16="http://schemas.microsoft.com/office/drawing/2014/main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="" xmlns:a16="http://schemas.microsoft.com/office/drawing/2014/main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="" xmlns:a16="http://schemas.microsoft.com/office/drawing/2014/main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="" xmlns:a16="http://schemas.microsoft.com/office/drawing/2014/main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="" xmlns:a16="http://schemas.microsoft.com/office/drawing/2014/main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="" xmlns:a16="http://schemas.microsoft.com/office/drawing/2014/main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="" xmlns:a16="http://schemas.microsoft.com/office/drawing/2014/main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="" xmlns:a16="http://schemas.microsoft.com/office/drawing/2014/main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="" xmlns:a16="http://schemas.microsoft.com/office/drawing/2014/main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="" xmlns:a16="http://schemas.microsoft.com/office/drawing/2014/main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="" xmlns:a16="http://schemas.microsoft.com/office/drawing/2014/main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="" xmlns:a16="http://schemas.microsoft.com/office/drawing/2014/main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="" xmlns:a16="http://schemas.microsoft.com/office/drawing/2014/main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="" xmlns:a16="http://schemas.microsoft.com/office/drawing/2014/main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2400281102"/>
              </p:ext>
            </p:extLst>
          </p:nvPr>
        </p:nvGraphicFramePr>
        <p:xfrm>
          <a:off x="501650" y="1917700"/>
          <a:ext cx="6790065" cy="4246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2480">
                  <a:extLst>
                    <a:ext uri="{9D8B030D-6E8A-4147-A177-3AD203B41FA5}">
                      <a16:colId xmlns="" xmlns:a16="http://schemas.microsoft.com/office/drawing/2014/main" val="4074742491"/>
                    </a:ext>
                  </a:extLst>
                </a:gridCol>
                <a:gridCol w="4796320">
                  <a:extLst>
                    <a:ext uri="{9D8B030D-6E8A-4147-A177-3AD203B41FA5}">
                      <a16:colId xmlns="" xmlns:a16="http://schemas.microsoft.com/office/drawing/2014/main" val="3160443083"/>
                    </a:ext>
                  </a:extLst>
                </a:gridCol>
                <a:gridCol w="1151265">
                  <a:extLst>
                    <a:ext uri="{9D8B030D-6E8A-4147-A177-3AD203B41FA5}">
                      <a16:colId xmlns="" xmlns:a16="http://schemas.microsoft.com/office/drawing/2014/main" val="329958088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423242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b="1" dirty="0" smtClean="0"/>
                        <a:t>21.01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Урок </a:t>
                      </a:r>
                      <a:r>
                        <a:rPr lang="ru-RU" sz="18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бисероплетения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11.15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22.01</a:t>
                      </a:r>
                      <a:endParaRPr lang="ru-RU" sz="1800" b="1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Урок вокального мастерства</a:t>
                      </a: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"/>
                        </a:rPr>
                        <a:t>11.00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68595259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 smtClean="0">
                          <a:latin typeface="+mn-lt"/>
                          <a:cs typeface="Calibri"/>
                        </a:rPr>
                        <a:t>22.01</a:t>
                      </a:r>
                      <a:endParaRPr lang="ru-RU" sz="1800" b="1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Урок карельского языка</a:t>
                      </a: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 smtClean="0">
                          <a:latin typeface="+mn-lt"/>
                        </a:rPr>
                        <a:t>13.00</a:t>
                      </a:r>
                      <a:endParaRPr lang="ru-RU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95869591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b="1" dirty="0" smtClean="0"/>
                        <a:t>26.01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Серебряные танцы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13.00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3238005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b="1" dirty="0" smtClean="0"/>
                        <a:t>26.01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Практикум</a:t>
                      </a:r>
                      <a:r>
                        <a:rPr lang="ru-RU" baseline="0" dirty="0" smtClean="0"/>
                        <a:t> - финансовое долголетие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14.15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b="1" dirty="0" smtClean="0"/>
                        <a:t>27.01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Мероприятие посвященное ВОВ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11.00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28585763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b="1" dirty="0" smtClean="0"/>
                        <a:t>28.01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Удивительное путешествие в мир организма через движения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10.00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2007741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b="1" dirty="0" smtClean="0"/>
                        <a:t>28.01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Урок живописи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11.00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66388892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b="1" dirty="0" smtClean="0"/>
                        <a:t>29.01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Урок вокального мастерства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11.00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7751527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87</TotalTime>
  <Words>107</Words>
  <Application>Microsoft Office PowerPoint</Application>
  <PresentationFormat>Произвольный</PresentationFormat>
  <Paragraphs>41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МЕРОПРИЯТИЯ НА ЯНВАРЬ 2026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Корнилова Ирина Петровна</cp:lastModifiedBy>
  <cp:revision>21</cp:revision>
  <dcterms:created xsi:type="dcterms:W3CDTF">2025-11-06T11:20:25Z</dcterms:created>
  <dcterms:modified xsi:type="dcterms:W3CDTF">2025-12-29T11:40:20Z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