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</p:sldMasterIdLst>
  <p:sldIdLst>
    <p:sldId id="256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976" y="-114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120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AFAA76A-CAEA-409D-9586-D7567E50C7ED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4" name="PlaceHolder 3"/>
          <p:cNvSpPr>
            <a:spLocks noGrp="1"/>
          </p:cNvSpPr>
          <p:nvPr>
            <p:ph type="ftr" idx="31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5" name="PlaceHolder 4"/>
          <p:cNvSpPr>
            <a:spLocks noGrp="1"/>
          </p:cNvSpPr>
          <p:nvPr>
            <p:ph type="sldNum" idx="32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791D5BE-B574-41F5-9A2E-6794F28474C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dt" idx="33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9" name="PlaceHolder 3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0" name="PlaceHolder 4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B6E469D-9918-441E-8AFF-469F25BFCB4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9" name="PlaceHolder 3"/>
          <p:cNvSpPr>
            <a:spLocks noGrp="1"/>
          </p:cNvSpPr>
          <p:nvPr>
            <p:ph type="ftr" idx="34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0" name="PlaceHolder 4"/>
          <p:cNvSpPr>
            <a:spLocks noGrp="1"/>
          </p:cNvSpPr>
          <p:nvPr>
            <p:ph type="sldNum" idx="35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3812D76-FA1A-4578-B7E3-F4115378CC1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dt" idx="36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4" name="PlaceHolder 3"/>
          <p:cNvSpPr>
            <a:spLocks noGrp="1"/>
          </p:cNvSpPr>
          <p:nvPr>
            <p:ph type="ftr" idx="37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5" name="PlaceHolder 4"/>
          <p:cNvSpPr>
            <a:spLocks noGrp="1"/>
          </p:cNvSpPr>
          <p:nvPr>
            <p:ph type="sldNum" idx="38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31F5E3E-1EA8-45CE-B256-8694F876E04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dt" idx="39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0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9" name="PlaceHolder 3"/>
          <p:cNvSpPr>
            <a:spLocks noGrp="1"/>
          </p:cNvSpPr>
          <p:nvPr>
            <p:ph type="ftr" idx="40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0" name="PlaceHolder 4"/>
          <p:cNvSpPr>
            <a:spLocks noGrp="1"/>
          </p:cNvSpPr>
          <p:nvPr>
            <p:ph type="sldNum" idx="41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01204D5-DEDA-4191-A352-B453AFA4D16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dt" idx="42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4" name="PlaceHolder 3"/>
          <p:cNvSpPr>
            <a:spLocks noGrp="1"/>
          </p:cNvSpPr>
          <p:nvPr>
            <p:ph type="ftr" idx="43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5" name="PlaceHolder 4"/>
          <p:cNvSpPr>
            <a:spLocks noGrp="1"/>
          </p:cNvSpPr>
          <p:nvPr>
            <p:ph type="sldNum" idx="44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CE49E29-DA60-40C7-8DCC-AD9F2889E6C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dt" idx="45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2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9" name="PlaceHolder 3"/>
          <p:cNvSpPr>
            <a:spLocks noGrp="1"/>
          </p:cNvSpPr>
          <p:nvPr>
            <p:ph type="ftr" idx="46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80" name="PlaceHolder 4"/>
          <p:cNvSpPr>
            <a:spLocks noGrp="1"/>
          </p:cNvSpPr>
          <p:nvPr>
            <p:ph type="sldNum" idx="47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0160017-A927-40B3-B79C-14FCBC4D321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dt" idx="48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3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7DAC459-9FF4-4CBB-BC03-74749892F7B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9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3458BDC-D606-4944-B9C4-31234719D5D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3788582-D03C-479B-80FE-C6F3D7851EB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57EA895-0AFF-440D-B4EE-E80678C3D7B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8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29256A8-C9D7-4FDD-AB1C-EE950BEB0F2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4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5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546964B-362A-4595-92C4-13F67C4DF29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7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7974A90-0C24-4190-8274-C44AF59B3F5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6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E5FC8BB-C5D5-41A2-A0E7-C9F674A819A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1120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120" cy="7052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2622327-0A79-42B1-9237-101C19A28B2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4840" cy="1653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" name="object 35"/>
          <p:cNvSpPr/>
          <p:nvPr/>
        </p:nvSpPr>
        <p:spPr>
          <a:xfrm>
            <a:off x="111240" y="7000200"/>
            <a:ext cx="7340400" cy="3578400"/>
          </a:xfrm>
          <a:custGeom>
            <a:avLst/>
            <a:gdLst>
              <a:gd name="textAreaLeft" fmla="*/ 0 w 7340400"/>
              <a:gd name="textAreaRight" fmla="*/ 7345800 w 7340400"/>
              <a:gd name="textAreaTop" fmla="*/ 0 h 3578400"/>
              <a:gd name="textAreaBottom" fmla="*/ 3583800 h 35784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84" name="Группа 1"/>
          <p:cNvGrpSpPr/>
          <p:nvPr/>
        </p:nvGrpSpPr>
        <p:grpSpPr>
          <a:xfrm>
            <a:off x="644400" y="8176320"/>
            <a:ext cx="1142640" cy="127440"/>
            <a:chOff x="644400" y="8176320"/>
            <a:chExt cx="1142640" cy="127440"/>
          </a:xfrm>
        </p:grpSpPr>
        <p:pic>
          <p:nvPicPr>
            <p:cNvPr id="85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7920" cy="127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6" name="object 37"/>
            <p:cNvSpPr/>
            <p:nvPr/>
          </p:nvSpPr>
          <p:spPr>
            <a:xfrm>
              <a:off x="771480" y="8178120"/>
              <a:ext cx="89280" cy="124200"/>
            </a:xfrm>
            <a:custGeom>
              <a:avLst/>
              <a:gdLst>
                <a:gd name="textAreaLeft" fmla="*/ 0 w 89280"/>
                <a:gd name="textAreaRight" fmla="*/ 94680 w 89280"/>
                <a:gd name="textAreaTop" fmla="*/ 0 h 124200"/>
                <a:gd name="textAreaBottom" fmla="*/ 129600 h 1242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87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692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8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392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9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4760" cy="123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0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7640" cy="1256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00000" y="199800"/>
            <a:ext cx="2694960" cy="21452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АПРЕЛЬ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object 43"/>
          <p:cNvSpPr/>
          <p:nvPr/>
        </p:nvSpPr>
        <p:spPr>
          <a:xfrm>
            <a:off x="360000" y="8280000"/>
            <a:ext cx="413856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г. Олонец, ул. Комсомольская, д. 2, каб. 11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8(8142)795200 доб. 1500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ФИО: Корнилова Ирина Петровна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object 44"/>
          <p:cNvSpPr/>
          <p:nvPr/>
        </p:nvSpPr>
        <p:spPr>
          <a:xfrm>
            <a:off x="3372480" y="7597800"/>
            <a:ext cx="359712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object 45"/>
          <p:cNvSpPr/>
          <p:nvPr/>
        </p:nvSpPr>
        <p:spPr>
          <a:xfrm>
            <a:off x="6153120" y="8951760"/>
            <a:ext cx="9122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Республики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5" name="Группа 103"/>
          <p:cNvGrpSpPr/>
          <p:nvPr/>
        </p:nvGrpSpPr>
        <p:grpSpPr>
          <a:xfrm>
            <a:off x="512280" y="489240"/>
            <a:ext cx="2512440" cy="977760"/>
            <a:chOff x="512280" y="489240"/>
            <a:chExt cx="2512440" cy="977760"/>
          </a:xfrm>
        </p:grpSpPr>
        <p:pic>
          <p:nvPicPr>
            <p:cNvPr id="96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4120" cy="951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7" name="object 50"/>
            <p:cNvSpPr/>
            <p:nvPr/>
          </p:nvSpPr>
          <p:spPr>
            <a:xfrm>
              <a:off x="1577160" y="814680"/>
              <a:ext cx="289800" cy="180000"/>
            </a:xfrm>
            <a:custGeom>
              <a:avLst/>
              <a:gdLst>
                <a:gd name="textAreaLeft" fmla="*/ 0 w 289800"/>
                <a:gd name="textAreaRight" fmla="*/ 295200 w 289800"/>
                <a:gd name="textAreaTop" fmla="*/ 0 h 180000"/>
                <a:gd name="textAreaBottom" fmla="*/ 185400 h 1800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98" name="object 51"/>
            <p:cNvGrpSpPr/>
            <p:nvPr/>
          </p:nvGrpSpPr>
          <p:grpSpPr>
            <a:xfrm>
              <a:off x="1917720" y="814680"/>
              <a:ext cx="442440" cy="145800"/>
              <a:chOff x="1917720" y="814680"/>
              <a:chExt cx="442440" cy="145800"/>
            </a:xfrm>
          </p:grpSpPr>
          <p:sp>
            <p:nvSpPr>
              <p:cNvPr id="99" name="object 52"/>
              <p:cNvSpPr/>
              <p:nvPr/>
            </p:nvSpPr>
            <p:spPr>
              <a:xfrm>
                <a:off x="1917720" y="814680"/>
                <a:ext cx="285480" cy="145800"/>
              </a:xfrm>
              <a:custGeom>
                <a:avLst/>
                <a:gdLst>
                  <a:gd name="textAreaLeft" fmla="*/ 0 w 285480"/>
                  <a:gd name="textAreaRight" fmla="*/ 290880 w 285480"/>
                  <a:gd name="textAreaTop" fmla="*/ 0 h 145800"/>
                  <a:gd name="textAreaBottom" fmla="*/ 151200 h 1458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00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592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01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4440" cy="1483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02" name="object 55"/>
            <p:cNvGrpSpPr/>
            <p:nvPr/>
          </p:nvGrpSpPr>
          <p:grpSpPr>
            <a:xfrm>
              <a:off x="1762920" y="1051200"/>
              <a:ext cx="672120" cy="178200"/>
              <a:chOff x="1762920" y="1051200"/>
              <a:chExt cx="672120" cy="178200"/>
            </a:xfrm>
          </p:grpSpPr>
          <p:pic>
            <p:nvPicPr>
              <p:cNvPr id="103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736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04" name="object 57"/>
              <p:cNvSpPr/>
              <p:nvPr/>
            </p:nvSpPr>
            <p:spPr>
              <a:xfrm>
                <a:off x="1917720" y="1051200"/>
                <a:ext cx="517320" cy="178200"/>
              </a:xfrm>
              <a:custGeom>
                <a:avLst/>
                <a:gdLst>
                  <a:gd name="textAreaLeft" fmla="*/ 0 w 517320"/>
                  <a:gd name="textAreaRight" fmla="*/ 522720 w 517320"/>
                  <a:gd name="textAreaTop" fmla="*/ 0 h 178200"/>
                  <a:gd name="textAreaBottom" fmla="*/ 183600 h 1782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105" name="object 58"/>
            <p:cNvGrpSpPr/>
            <p:nvPr/>
          </p:nvGrpSpPr>
          <p:grpSpPr>
            <a:xfrm>
              <a:off x="2489040" y="1051560"/>
              <a:ext cx="285480" cy="144720"/>
              <a:chOff x="2489040" y="1051560"/>
              <a:chExt cx="285480" cy="144720"/>
            </a:xfrm>
          </p:grpSpPr>
          <p:pic>
            <p:nvPicPr>
              <p:cNvPr id="106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456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7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556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08" name="object 61"/>
            <p:cNvGrpSpPr/>
            <p:nvPr/>
          </p:nvGrpSpPr>
          <p:grpSpPr>
            <a:xfrm>
              <a:off x="1556640" y="1284480"/>
              <a:ext cx="1468080" cy="182520"/>
              <a:chOff x="1556640" y="1284480"/>
              <a:chExt cx="1468080" cy="182520"/>
            </a:xfrm>
          </p:grpSpPr>
          <p:pic>
            <p:nvPicPr>
              <p:cNvPr id="109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7880" cy="150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10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59120" cy="150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11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4960" cy="182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12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59120" cy="150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13" name="object 66"/>
              <p:cNvSpPr/>
              <p:nvPr/>
            </p:nvSpPr>
            <p:spPr>
              <a:xfrm>
                <a:off x="2494080" y="1290960"/>
                <a:ext cx="133200" cy="144360"/>
              </a:xfrm>
              <a:custGeom>
                <a:avLst/>
                <a:gdLst>
                  <a:gd name="textAreaLeft" fmla="*/ 0 w 133200"/>
                  <a:gd name="textAreaRight" fmla="*/ 138600 w 133200"/>
                  <a:gd name="textAreaTop" fmla="*/ 0 h 144360"/>
                  <a:gd name="textAreaBottom" fmla="*/ 149760 h 1443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14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4880" cy="176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15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3080" cy="1447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16" name="Прямоугольник: скругленные углы 2"/>
          <p:cNvSpPr/>
          <p:nvPr/>
        </p:nvSpPr>
        <p:spPr>
          <a:xfrm>
            <a:off x="6140520" y="9593640"/>
            <a:ext cx="869400" cy="85320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117" name="Овал 3"/>
          <p:cNvSpPr/>
          <p:nvPr/>
        </p:nvSpPr>
        <p:spPr>
          <a:xfrm>
            <a:off x="6153120" y="8100000"/>
            <a:ext cx="810000" cy="81000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pic>
        <p:nvPicPr>
          <p:cNvPr id="118" name="object 48"/>
          <p:cNvPicPr/>
          <p:nvPr/>
        </p:nvPicPr>
        <p:blipFill>
          <a:blip r:embed="rId20" cstate="print"/>
          <a:stretch/>
        </p:blipFill>
        <p:spPr>
          <a:xfrm>
            <a:off x="6261480" y="8280000"/>
            <a:ext cx="596160" cy="51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9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6800" cy="8568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20" name="Таблица 4"/>
          <p:cNvGraphicFramePr/>
          <p:nvPr/>
        </p:nvGraphicFramePr>
        <p:xfrm>
          <a:off x="394920" y="1530720"/>
          <a:ext cx="6881760" cy="6755040"/>
        </p:xfrm>
        <a:graphic>
          <a:graphicData uri="http://schemas.openxmlformats.org/drawingml/2006/table">
            <a:tbl>
              <a:tblPr/>
              <a:tblGrid>
                <a:gridCol w="1750680"/>
                <a:gridCol w="4125960"/>
                <a:gridCol w="100512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5983B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5983B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5983B0"/>
                    </a:solidFill>
                  </a:tcPr>
                </a:tc>
              </a:tr>
              <a:tr h="464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8, 15, 22,29 апреля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Удивительное путешествие в мир организма через движение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0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6, 13, 20, 27  апреля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Урок вокального мастерства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28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6, 13, 20, 27 апреля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Серебряные танцы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13.30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27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8, 15, 22 апреля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Урок бисероплетения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11.15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27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 апреля 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День смеха и веселья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19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 апреля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Час творчества «Пасхальная открытка»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64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7 апреля  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С заботой о здоровье. Нейрогимнастика и    нейроупражнения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  апреля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День здоровья «Здоровый образ жизни-залог долголетия»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27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16 апреля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16 апреля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Онлайн-лекция РО Знание «Эхо Чернобыля. Подвиг ликвидаторов»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Правовая грамотность. 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0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21 апреля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21 апреля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Финансовая грамотность. Игра-путешествие «Супермаркет квест»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Встреча с врачом кардиологом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14.15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23 апреля 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Онлайн-лекция РГО «Знание»  в преддверии 9 мая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Акция - сухой душ для СВО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29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28 апреля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Цифровая грамотность. Что умеет телефон?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30 апреля 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Народы России. Вепссы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36000" marR="36000">
                    <a:lnL w="7200">
                      <a:solidFill>
                        <a:srgbClr val="666666"/>
                      </a:solidFill>
                      <a:prstDash val="solid"/>
                    </a:lnL>
                    <a:lnR w="7200">
                      <a:solidFill>
                        <a:srgbClr val="666666"/>
                      </a:solidFill>
                      <a:prstDash val="solid"/>
                    </a:lnR>
                    <a:lnT w="7200">
                      <a:solidFill>
                        <a:srgbClr val="666666"/>
                      </a:solidFill>
                      <a:prstDash val="solid"/>
                    </a:lnT>
                    <a:lnB w="7200">
                      <a:solidFill>
                        <a:srgbClr val="666666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</TotalTime>
  <Words>224</Words>
  <Application>Microsoft Office PowerPoint</Application>
  <PresentationFormat>Произвольный</PresentationFormat>
  <Paragraphs>71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36</cp:revision>
  <cp:lastPrinted>2026-03-26T12:56:18Z</cp:lastPrinted>
  <dcterms:created xsi:type="dcterms:W3CDTF">2025-11-06T11:20:25Z</dcterms:created>
  <dcterms:modified xsi:type="dcterms:W3CDTF">2026-04-01T12:40:03Z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r8>1</vt:r8>
  </property>
</Properties>
</file>