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994" y="-11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72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CDF60C5-316B-40DE-885B-5D281E68901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C1D6A3C-368C-480B-9660-BC0972BDA25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88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88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 defTabSz="9144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defTabSz="9144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defTabSz="9144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defTabSz="9144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defTabSz="9144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4898297-EBD0-4912-8B7E-16AB04527D7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D9D626D-EC80-44C8-9638-92712D9F071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1E7859F-C23C-42EB-BB19-FD644DBF5FE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2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41040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 anchorCtr="1">
            <a:sp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НА ИЮНЬ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2360" cy="200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Питкяранта, ул. Победы, д. 12, 2 этаж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881452795200, доб.1517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780000" y="7200000"/>
            <a:ext cx="3475800" cy="150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4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-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08:45 -17:00,</a:t>
            </a:r>
            <a:r>
              <a:rPr lang="ru-RU" sz="14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пятница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08:45</a:t>
            </a:r>
            <a:r>
              <a:rPr lang="ru-RU" sz="14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4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16:45; перерыв 13:00-14:00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3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4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4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4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336600" y="2200320"/>
          <a:ext cx="6586560" cy="4966200"/>
        </p:xfrm>
        <a:graphic>
          <a:graphicData uri="http://schemas.openxmlformats.org/drawingml/2006/table">
            <a:tbl>
              <a:tblPr/>
              <a:tblGrid>
                <a:gridCol w="717120"/>
                <a:gridCol w="4718520"/>
                <a:gridCol w="1150920"/>
              </a:tblGrid>
              <a:tr h="7560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076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01.06.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Международный день защиты детей «Пусть всегда будет солнце».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57880"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03.06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17.06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24.06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Занятие по аквааэробике в МАУ ПМО «ФОК».</a:t>
                      </a: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9.00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76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04.06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Викторина «Путешествие по Карелии», посвященная Дню Карелии.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Россия - это мы!» - мероприятие, посвященное Дню России.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644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11.06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Литературные чтения.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76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16.06.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Мастер-класс по рисованию «Палитра лета» (Пелгонен Н.Г.)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82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22.06.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Просмотр онлайн-трансляции РО «Знание»: «Память пылающих лет: Путь к Победе» 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10.00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object 34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object 46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3" name="Группа 4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64" name="object 47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5" name="object 69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66" name="object 70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7" name="object 71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" name="object 72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" name="object 73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4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НА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ИЮНЬ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object 75"/>
          <p:cNvSpPr/>
          <p:nvPr/>
        </p:nvSpPr>
        <p:spPr>
          <a:xfrm>
            <a:off x="628920" y="8441640"/>
            <a:ext cx="5112360" cy="2005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Питкяранта, ул. Победы, д. 12, 2 этаж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881452795200, доб.1517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object 76"/>
          <p:cNvSpPr/>
          <p:nvPr/>
        </p:nvSpPr>
        <p:spPr>
          <a:xfrm>
            <a:off x="3780000" y="7200000"/>
            <a:ext cx="3475800" cy="1505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4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-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четверг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08:45 -17:00,</a:t>
            </a:r>
            <a:r>
              <a:rPr lang="ru-RU" sz="14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пятница</a:t>
            </a:r>
            <a:r>
              <a:rPr lang="ru-RU" sz="14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08:45</a:t>
            </a:r>
            <a:r>
              <a:rPr lang="ru-RU" sz="14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4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4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16:45; перерыв 13:00-14:00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object 77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4" name="Группа 5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75" name="object 78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6" name="object 79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7" name="object 80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78" name="object 81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9" name="object 82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0" name="object 83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81" name="object 84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82" name="object 85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3" name="object 86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4" name="object 87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85" name="object 88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89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7" name="object 90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88" name="object 91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9" name="object 92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0" name="object 93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1" name="object 94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2" name="object 95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93" name="object 96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4" name="object 97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5" name="Прямоугольник: скругленные углы 3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6" name="Овал 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97" name="object 9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Рисунок 2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9" name="Таблица 2"/>
          <p:cNvGraphicFramePr/>
          <p:nvPr/>
        </p:nvGraphicFramePr>
        <p:xfrm>
          <a:off x="313920" y="2447640"/>
          <a:ext cx="6789240" cy="4295880"/>
        </p:xfrm>
        <a:graphic>
          <a:graphicData uri="http://schemas.openxmlformats.org/drawingml/2006/table">
            <a:tbl>
              <a:tblPr/>
              <a:tblGrid>
                <a:gridCol w="1001160"/>
                <a:gridCol w="4637160"/>
                <a:gridCol w="1150920"/>
              </a:tblGrid>
              <a:tr h="8611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785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22.06.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Тот самый длинный день в году» Участие в митинге и возложении цветов к мемориалу. Пешеходная экскурсия по городу (с экскурсоводом музея)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12.00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070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23.06.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Мастер-класс по рисованию «Перед дождем» (Пелгонен Н.Г.)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10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24.06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Просмотр фильмов, предоставленных Всероссийской общественной организацией «Русское географическое общество»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142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30.06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850"/>
                        </a:spcBef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Мастер-класс по рисованию «Очарование» (Пелгонен Н.Г.)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14.00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50440">
                <a:tc>
                  <a:txBody>
                    <a:bodyPr/>
                    <a:lstStyle/>
                    <a:p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июнь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Творческая гостиная «К истокам народной культуры» (выставка работ декоративно-прикладного творчества)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295</Words>
  <Application>Microsoft Office PowerPoint</Application>
  <PresentationFormat>Произвольный</PresentationFormat>
  <Paragraphs>66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30</cp:revision>
  <dcterms:created xsi:type="dcterms:W3CDTF">2025-11-06T11:20:25Z</dcterms:created>
  <dcterms:modified xsi:type="dcterms:W3CDTF">2026-05-29T09:33:18Z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4</vt:i4>
  </property>
</Properties>
</file>