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088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1760" cy="6193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9840" cy="6193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9840" cy="6193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176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9840" cy="6193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09840" cy="6193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0984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1760" cy="177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176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1760" cy="294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0880" cy="164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36440" cy="3574440"/>
          </a:xfrm>
          <a:custGeom>
            <a:avLst/>
            <a:gdLst>
              <a:gd name="textAreaLeft" fmla="*/ 0 w 7336440"/>
              <a:gd name="textAreaRight" fmla="*/ 7345080 w 7336440"/>
              <a:gd name="textAreaTop" fmla="*/ 0 h 3574440"/>
              <a:gd name="textAreaBottom" fmla="*/ 3583080 h 3574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38680" cy="123480"/>
            <a:chOff x="644400" y="8176320"/>
            <a:chExt cx="1138680" cy="12348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3960" cy="123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85320" cy="120240"/>
            </a:xfrm>
            <a:custGeom>
              <a:avLst/>
              <a:gdLst>
                <a:gd name="textAreaLeft" fmla="*/ 0 w 85320"/>
                <a:gd name="textAreaRight" fmla="*/ 93960 w 85320"/>
                <a:gd name="textAreaTop" fmla="*/ 0 h 120240"/>
                <a:gd name="textAreaBottom" fmla="*/ 128880 h 120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2960" cy="123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09960" cy="123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0800" cy="119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3680" cy="121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07240" cy="1857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</a:rPr>
              <a:t> 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0480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88240" cy="13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08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08480" cy="973800"/>
            <a:chOff x="512280" y="489240"/>
            <a:chExt cx="2508480" cy="97380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0160" cy="947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85840" cy="176040"/>
            </a:xfrm>
            <a:custGeom>
              <a:avLst/>
              <a:gdLst>
                <a:gd name="textAreaLeft" fmla="*/ 0 w 285840"/>
                <a:gd name="textAreaRight" fmla="*/ 294480 w 285840"/>
                <a:gd name="textAreaTop" fmla="*/ 0 h 176040"/>
                <a:gd name="textAreaBottom" fmla="*/ 184680 h 176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38480" cy="141840"/>
              <a:chOff x="1917720" y="814680"/>
              <a:chExt cx="438480" cy="14184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1520" cy="141840"/>
              </a:xfrm>
              <a:custGeom>
                <a:avLst/>
                <a:gdLst>
                  <a:gd name="textAreaLeft" fmla="*/ 0 w 281520"/>
                  <a:gd name="textAreaRight" fmla="*/ 290160 w 281520"/>
                  <a:gd name="textAreaTop" fmla="*/ 0 h 141840"/>
                  <a:gd name="textAreaBottom" fmla="*/ 150480 h 141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1960" cy="140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0480" cy="144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68160" cy="174240"/>
              <a:chOff x="1762920" y="1051200"/>
              <a:chExt cx="668160" cy="17424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3400" cy="140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3360" cy="174240"/>
              </a:xfrm>
              <a:custGeom>
                <a:avLst/>
                <a:gdLst>
                  <a:gd name="textAreaLeft" fmla="*/ 0 w 513360"/>
                  <a:gd name="textAreaRight" fmla="*/ 522000 w 513360"/>
                  <a:gd name="textAreaTop" fmla="*/ 0 h 174240"/>
                  <a:gd name="textAreaBottom" fmla="*/ 182880 h 174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1520" cy="140760"/>
              <a:chOff x="2489040" y="1051560"/>
              <a:chExt cx="281520" cy="14076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0600" cy="140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1600" cy="140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4120" cy="178560"/>
              <a:chOff x="1556640" y="1284480"/>
              <a:chExt cx="1464120" cy="17856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392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516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1000" cy="178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516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29240" cy="140400"/>
              </a:xfrm>
              <a:custGeom>
                <a:avLst/>
                <a:gdLst>
                  <a:gd name="textAreaLeft" fmla="*/ 0 w 129240"/>
                  <a:gd name="textAreaRight" fmla="*/ 137880 w 129240"/>
                  <a:gd name="textAreaTop" fmla="*/ 0 h 140400"/>
                  <a:gd name="textAreaBottom" fmla="*/ 149040 h 140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0920" cy="172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59120" cy="140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65440" cy="849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06040" cy="806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2200" cy="50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2840" cy="852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3900280096"/>
              </p:ext>
            </p:extLst>
          </p:nvPr>
        </p:nvGraphicFramePr>
        <p:xfrm>
          <a:off x="180000" y="1620000"/>
          <a:ext cx="7200000" cy="4986725"/>
        </p:xfrm>
        <a:graphic>
          <a:graphicData uri="http://schemas.openxmlformats.org/drawingml/2006/table">
            <a:tbl>
              <a:tblPr/>
              <a:tblGrid>
                <a:gridCol w="847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24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7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0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3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Выставка детского творчества в ЦОСП 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г. Кондопога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, тема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«1 июня-День защиты детей».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Посещение концерта во Дворце искусств «Международный день защиты детей».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18:00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73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Выступление заместитель начальника управления установления пенсий ОСФР по Республике Карелия Костиной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Ю.А. на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темы: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«Учет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периода ухода одного из родителей за каждым ребенком до достижения им возраста 1,5 лет»; «Основание для перерасчета страховой пенсии». 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«День России» ,мероприятие в ЦОСП.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Выставка детского творчества в ЦОСП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г. Кондопога,тема «День России».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Онлайн лекция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РГО «Знание»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 Память пылающих лет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: Путь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к Победе»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1508</TotalTime>
  <Words>155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65</cp:revision>
  <cp:lastPrinted>2026-05-26T14:39:11Z</cp:lastPrinted>
  <dcterms:created xsi:type="dcterms:W3CDTF">2025-11-06T11:20:25Z</dcterms:created>
  <dcterms:modified xsi:type="dcterms:W3CDTF">2026-05-29T09:34:43Z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