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3042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464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464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2720" cy="619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2720" cy="619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376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376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376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376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3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376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376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4640" cy="619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2720" cy="619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2720" cy="619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4640" cy="1779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272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4640" cy="295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3760" cy="1652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39320" cy="3577320"/>
          </a:xfrm>
          <a:custGeom>
            <a:avLst/>
            <a:gdLst>
              <a:gd name="textAreaLeft" fmla="*/ 0 w 7339320"/>
              <a:gd name="textAreaRight" fmla="*/ 7345080 w 7339320"/>
              <a:gd name="textAreaTop" fmla="*/ 0 h 3577320"/>
              <a:gd name="textAreaBottom" fmla="*/ 3583080 h 35773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1560" cy="126360"/>
            <a:chOff x="644400" y="8176320"/>
            <a:chExt cx="1141560" cy="126360"/>
          </a:xfrm>
        </p:grpSpPr>
        <p:pic>
          <p:nvPicPr>
            <p:cNvPr id="3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6840" cy="126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88200" cy="123120"/>
            </a:xfrm>
            <a:custGeom>
              <a:avLst/>
              <a:gdLst>
                <a:gd name="textAreaLeft" fmla="*/ 0 w 88200"/>
                <a:gd name="textAreaRight" fmla="*/ 93960 w 88200"/>
                <a:gd name="textAreaTop" fmla="*/ 0 h 123120"/>
                <a:gd name="textAreaBottom" fmla="*/ 128880 h 1231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3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5840" cy="126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2840" cy="126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3680" cy="122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6560" cy="1245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120" cy="1860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 anchorCtr="1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rgbClr val="FFFFFF"/>
                </a:solidFill>
                <a:effectLst/>
                <a:uFillTx/>
                <a:latin typeface="Calibri"/>
              </a:rPr>
              <a:t> МАЙ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441640"/>
            <a:ext cx="5107680" cy="200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Адрес:г. Кондопога, ул. Советов, д.6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819240" y="7064280"/>
            <a:ext cx="3291120" cy="137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–17:00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пятница-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08:45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16:45,перерыв 13:00 до 14:00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111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1360" cy="976680"/>
            <a:chOff x="512280" y="489240"/>
            <a:chExt cx="2511360" cy="976680"/>
          </a:xfrm>
        </p:grpSpPr>
        <p:pic>
          <p:nvPicPr>
            <p:cNvPr id="4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3040" cy="950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88720" cy="178920"/>
            </a:xfrm>
            <a:custGeom>
              <a:avLst/>
              <a:gdLst>
                <a:gd name="textAreaLeft" fmla="*/ 0 w 288720"/>
                <a:gd name="textAreaRight" fmla="*/ 294480 w 288720"/>
                <a:gd name="textAreaTop" fmla="*/ 0 h 178920"/>
                <a:gd name="textAreaBottom" fmla="*/ 184680 h 1789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1360" cy="144720"/>
              <a:chOff x="1917720" y="814680"/>
              <a:chExt cx="441360" cy="14472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4400" cy="144720"/>
              </a:xfrm>
              <a:custGeom>
                <a:avLst/>
                <a:gdLst>
                  <a:gd name="textAreaLeft" fmla="*/ 0 w 284400"/>
                  <a:gd name="textAreaRight" fmla="*/ 290160 w 284400"/>
                  <a:gd name="textAreaTop" fmla="*/ 0 h 144720"/>
                  <a:gd name="textAreaBottom" fmla="*/ 150480 h 1447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5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484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3360" cy="1472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1040" cy="177120"/>
              <a:chOff x="1762920" y="1051200"/>
              <a:chExt cx="671040" cy="177120"/>
            </a:xfrm>
          </p:grpSpPr>
          <p:pic>
            <p:nvPicPr>
              <p:cNvPr id="5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628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16240" cy="177120"/>
              </a:xfrm>
              <a:custGeom>
                <a:avLst/>
                <a:gdLst>
                  <a:gd name="textAreaLeft" fmla="*/ 0 w 516240"/>
                  <a:gd name="textAreaRight" fmla="*/ 522000 w 516240"/>
                  <a:gd name="textAreaTop" fmla="*/ 0 h 177120"/>
                  <a:gd name="textAreaBottom" fmla="*/ 182880 h 1771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4400" cy="143640"/>
              <a:chOff x="2489040" y="1051560"/>
              <a:chExt cx="284400" cy="143640"/>
            </a:xfrm>
          </p:grpSpPr>
          <p:pic>
            <p:nvPicPr>
              <p:cNvPr id="5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348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448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67000" cy="181440"/>
              <a:chOff x="1556640" y="1284480"/>
              <a:chExt cx="1467000" cy="181440"/>
            </a:xfrm>
          </p:grpSpPr>
          <p:pic>
            <p:nvPicPr>
              <p:cNvPr id="6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68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580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3880" cy="181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580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2120" cy="143280"/>
              </a:xfrm>
              <a:custGeom>
                <a:avLst/>
                <a:gdLst>
                  <a:gd name="textAreaLeft" fmla="*/ 0 w 132120"/>
                  <a:gd name="textAreaRight" fmla="*/ 137880 w 132120"/>
                  <a:gd name="textAreaTop" fmla="*/ 0 h 143280"/>
                  <a:gd name="textAreaBottom" fmla="*/ 149040 h 1432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6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3800" cy="174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200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68320" cy="8521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08920" cy="8089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5080" cy="51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5720" cy="855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1055069159"/>
              </p:ext>
            </p:extLst>
          </p:nvPr>
        </p:nvGraphicFramePr>
        <p:xfrm>
          <a:off x="180000" y="1591200"/>
          <a:ext cx="7097400" cy="5932850"/>
        </p:xfrm>
        <a:graphic>
          <a:graphicData uri="http://schemas.openxmlformats.org/drawingml/2006/table">
            <a:tbl>
              <a:tblPr/>
              <a:tblGrid>
                <a:gridCol w="8355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559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058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02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6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04.05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Посещение фотовыставки в Кондопожской центральной районной библиотеке имени Бориса Кравченко, «Гордость России-её сыновья»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17:00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05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07.05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Урок финансовой </a:t>
                      </a:r>
                      <a:r>
                        <a:rPr lang="ru-RU" sz="1800" b="0" u="none" strike="noStrike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грамотности</a:t>
                      </a:r>
                      <a:r>
                        <a:rPr lang="ru-RU" sz="1800" b="0" u="none" strike="noStrike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, выступление 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управляющей АО </a:t>
                      </a:r>
                      <a:r>
                        <a:rPr lang="ru-RU" sz="18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Россельхозбанка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                </a:t>
                      </a:r>
                      <a:r>
                        <a:rPr lang="ru-RU" sz="1800" b="0" u="none" strike="noStrike" dirty="0" err="1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Некревич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Е.Н.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Тема : «Здоровье под защитой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».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</a:pP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14:15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1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08.05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Выставка детского творчества в ЦОСП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г. Кондопога,тема «Великая отечественная война».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12:00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19.05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Microsoft YaHei"/>
                        </a:rPr>
                        <a:t>Акция тепло СВОих  рук-госпиталю,благотворительная акция. Организатор акции Маслова Т.Г.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7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21.05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Проект Знание. Онлайн лекция «Откуда мы родом:пишем историю семьи вместе»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</TotalTime>
  <Words>132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50</cp:revision>
  <cp:lastPrinted>2026-04-28T10:14:00Z</cp:lastPrinted>
  <dcterms:created xsi:type="dcterms:W3CDTF">2025-11-06T11:20:25Z</dcterms:created>
  <dcterms:modified xsi:type="dcterms:W3CDTF">2026-04-29T11:36:56Z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