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-2460" y="6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564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21A3CA8-58C8-4FF5-B77D-F6E7C58FB44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13A8155-3316-45A4-AA98-21D2239E9C8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68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68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A17417F-D433-48E7-9294-AA406258AA2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864BD96-0066-427E-A3B0-86BD4B2CBC9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2B9681D-6F16-479C-BDA5-B14038003E6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2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455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1280" cy="184599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ул. </a:t>
            </a:r>
            <a:r>
              <a:rPr lang="ru-RU" sz="1300" dirty="0" err="1">
                <a:solidFill>
                  <a:srgbClr val="FFFFFF"/>
                </a:solidFill>
              </a:rPr>
              <a:t>Шмагрина</a:t>
            </a:r>
            <a:r>
              <a:rPr lang="ru-RU" sz="1300" dirty="0">
                <a:solidFill>
                  <a:srgbClr val="FFFFFF"/>
                </a:solidFill>
              </a:rPr>
              <a:t>, д.19,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. Лоухи</a:t>
            </a:r>
            <a:r>
              <a:rPr sz="1300" dirty="0"/>
              <a:t/>
            </a:r>
            <a:br>
              <a:rPr sz="1300" dirty="0"/>
            </a:b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819240" y="7361640"/>
            <a:ext cx="329472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47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effectLst/>
                <a:uFillTx/>
                <a:latin typeface="Calibri"/>
              </a:rPr>
              <a:t>Республике Карелия 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3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4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4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4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2356887842"/>
              </p:ext>
            </p:extLst>
          </p:nvPr>
        </p:nvGraphicFramePr>
        <p:xfrm>
          <a:off x="424440" y="1512294"/>
          <a:ext cx="6789600" cy="6630909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210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смеха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детской книги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 «Вербное воскресенье»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10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 сотрудником ОСФР посвященная финансовой грамотности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братьев и сестер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«ПАСХА»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10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Просмотр фильма «40 лет со дня катастрофы на Чернобыльской АЭС»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210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РГО «Знание» Праздничное мероприятие в преддверии 9 мая в формате ВКС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дочерей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охраны труда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02465">
                <a:tc>
                  <a:txBody>
                    <a:bodyPr/>
                    <a:lstStyle/>
                    <a:p>
                      <a:r>
                        <a:rPr lang="ru-RU" sz="14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коренных малочисленных народов Российской Федерации (Год Единства народов России)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9760">
                <a:tc>
                  <a:txBody>
                    <a:bodyPr/>
                    <a:lstStyle/>
                    <a:p>
                      <a:endParaRPr lang="ru-RU" sz="14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Гимнастика-ежедневно с 11.00 часов до 12.30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568762">
                <a:tc>
                  <a:txBody>
                    <a:bodyPr/>
                    <a:lstStyle/>
                    <a:p>
                      <a:endParaRPr lang="ru-RU" sz="14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с 12.00 до 17.00 волонтерская акция «Сети победы» в помещении по адресу: ул. Первомайская, д. 9, 3 этаж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168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24</cp:revision>
  <cp:lastPrinted>2026-01-22T14:07:27Z</cp:lastPrinted>
  <dcterms:created xsi:type="dcterms:W3CDTF">2025-11-06T11:20:25Z</dcterms:created>
  <dcterms:modified xsi:type="dcterms:W3CDTF">2026-04-01T12:42:52Z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