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</p:sldMasterIdLst>
  <p:sldIdLst>
    <p:sldId id="256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3042" y="-114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22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2200" cy="705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C891F08-4484-4A4C-A9CE-A5ADAA26962C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22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200" cy="705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9" name="PlaceHolder 3"/>
          <p:cNvSpPr>
            <a:spLocks noGrp="1"/>
          </p:cNvSpPr>
          <p:nvPr>
            <p:ph type="ftr" idx="28"/>
          </p:nvPr>
        </p:nvSpPr>
        <p:spPr>
          <a:xfrm>
            <a:off x="2571480" y="9945000"/>
            <a:ext cx="241596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50" name="PlaceHolder 4"/>
          <p:cNvSpPr>
            <a:spLocks noGrp="1"/>
          </p:cNvSpPr>
          <p:nvPr>
            <p:ph type="sldNum" idx="29"/>
          </p:nvPr>
        </p:nvSpPr>
        <p:spPr>
          <a:xfrm>
            <a:off x="544536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7561DE3-F2DE-4A30-B169-0485706FAF8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dt" idx="30"/>
          </p:nvPr>
        </p:nvSpPr>
        <p:spPr>
          <a:xfrm>
            <a:off x="37800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22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200" cy="705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4" name="PlaceHolder 3"/>
          <p:cNvSpPr>
            <a:spLocks noGrp="1"/>
          </p:cNvSpPr>
          <p:nvPr>
            <p:ph type="ftr" idx="31"/>
          </p:nvPr>
        </p:nvSpPr>
        <p:spPr>
          <a:xfrm>
            <a:off x="2571480" y="9945000"/>
            <a:ext cx="241596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55" name="PlaceHolder 4"/>
          <p:cNvSpPr>
            <a:spLocks noGrp="1"/>
          </p:cNvSpPr>
          <p:nvPr>
            <p:ph type="sldNum" idx="32"/>
          </p:nvPr>
        </p:nvSpPr>
        <p:spPr>
          <a:xfrm>
            <a:off x="544536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8CAD5E2-4E46-44E8-864E-7E7A97EDDF97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dt" idx="33"/>
          </p:nvPr>
        </p:nvSpPr>
        <p:spPr>
          <a:xfrm>
            <a:off x="37800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2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22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200" cy="705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9" name="PlaceHolder 3"/>
          <p:cNvSpPr>
            <a:spLocks noGrp="1"/>
          </p:cNvSpPr>
          <p:nvPr>
            <p:ph type="ftr" idx="34"/>
          </p:nvPr>
        </p:nvSpPr>
        <p:spPr>
          <a:xfrm>
            <a:off x="2571480" y="9945000"/>
            <a:ext cx="241596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60" name="PlaceHolder 4"/>
          <p:cNvSpPr>
            <a:spLocks noGrp="1"/>
          </p:cNvSpPr>
          <p:nvPr>
            <p:ph type="sldNum" idx="35"/>
          </p:nvPr>
        </p:nvSpPr>
        <p:spPr>
          <a:xfrm>
            <a:off x="544536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5705258-CF52-437B-80DF-48710B9A64E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5"/>
          <p:cNvSpPr>
            <a:spLocks noGrp="1"/>
          </p:cNvSpPr>
          <p:nvPr>
            <p:ph type="dt" idx="36"/>
          </p:nvPr>
        </p:nvSpPr>
        <p:spPr>
          <a:xfrm>
            <a:off x="37800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9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22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200" cy="705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4" name="PlaceHolder 3"/>
          <p:cNvSpPr>
            <a:spLocks noGrp="1"/>
          </p:cNvSpPr>
          <p:nvPr>
            <p:ph type="ftr" idx="37"/>
          </p:nvPr>
        </p:nvSpPr>
        <p:spPr>
          <a:xfrm>
            <a:off x="2571480" y="9945000"/>
            <a:ext cx="241596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65" name="PlaceHolder 4"/>
          <p:cNvSpPr>
            <a:spLocks noGrp="1"/>
          </p:cNvSpPr>
          <p:nvPr>
            <p:ph type="sldNum" idx="38"/>
          </p:nvPr>
        </p:nvSpPr>
        <p:spPr>
          <a:xfrm>
            <a:off x="544536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66382218-4900-40FA-BE7C-C674D61C267C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dt" idx="39"/>
          </p:nvPr>
        </p:nvSpPr>
        <p:spPr>
          <a:xfrm>
            <a:off x="37800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3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22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200" cy="705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596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0B0AC03-E091-454C-8361-CF6D57115210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4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22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200" cy="705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4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596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5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6E920B4-6043-4324-BC33-CC85B083FFF0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8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22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200" cy="705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9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596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0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2602219-C099-44E7-93FC-1941B1F43A5F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5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22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200" cy="705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4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596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5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6A374BC-2C0E-4C0C-B272-AD9BC4150F6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7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22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200" cy="705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596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163020C-CED0-4F4B-A247-6E9BD7A15B3F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6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22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200" cy="705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4" name="PlaceHolder 3"/>
          <p:cNvSpPr>
            <a:spLocks noGrp="1"/>
          </p:cNvSpPr>
          <p:nvPr>
            <p:ph type="ftr" idx="19"/>
          </p:nvPr>
        </p:nvSpPr>
        <p:spPr>
          <a:xfrm>
            <a:off x="2571480" y="9945000"/>
            <a:ext cx="241596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5" name="PlaceHolder 4"/>
          <p:cNvSpPr>
            <a:spLocks noGrp="1"/>
          </p:cNvSpPr>
          <p:nvPr>
            <p:ph type="sldNum" idx="20"/>
          </p:nvPr>
        </p:nvSpPr>
        <p:spPr>
          <a:xfrm>
            <a:off x="544536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4F58886-8539-4BA2-A2F9-3CC2F3C89E6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dt" idx="21"/>
          </p:nvPr>
        </p:nvSpPr>
        <p:spPr>
          <a:xfrm>
            <a:off x="37800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22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200" cy="705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4" name="PlaceHolder 3"/>
          <p:cNvSpPr>
            <a:spLocks noGrp="1"/>
          </p:cNvSpPr>
          <p:nvPr>
            <p:ph type="ftr" idx="25"/>
          </p:nvPr>
        </p:nvSpPr>
        <p:spPr>
          <a:xfrm>
            <a:off x="2571480" y="9945000"/>
            <a:ext cx="241596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5" name="PlaceHolder 4"/>
          <p:cNvSpPr>
            <a:spLocks noGrp="1"/>
          </p:cNvSpPr>
          <p:nvPr>
            <p:ph type="sldNum" idx="26"/>
          </p:nvPr>
        </p:nvSpPr>
        <p:spPr>
          <a:xfrm>
            <a:off x="544536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0A23721-9948-4EB0-9B4C-D957E0E1E09E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 idx="27"/>
          </p:nvPr>
        </p:nvSpPr>
        <p:spPr>
          <a:xfrm>
            <a:off x="37800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22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200" cy="705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22"/>
          </p:nvPr>
        </p:nvSpPr>
        <p:spPr>
          <a:xfrm>
            <a:off x="2571480" y="9945000"/>
            <a:ext cx="241596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23"/>
          </p:nvPr>
        </p:nvSpPr>
        <p:spPr>
          <a:xfrm>
            <a:off x="544536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C99B5C7-2BC7-4ACA-AC39-6D59638ADFCF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24"/>
          </p:nvPr>
        </p:nvSpPr>
        <p:spPr>
          <a:xfrm>
            <a:off x="37800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465480"/>
            <a:ext cx="23122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200" cy="705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596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68BBFBA-6F30-4126-802A-CECAB6A6F8B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5920" cy="1654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8" name="object 35"/>
          <p:cNvSpPr/>
          <p:nvPr/>
        </p:nvSpPr>
        <p:spPr>
          <a:xfrm>
            <a:off x="111240" y="7000200"/>
            <a:ext cx="7341480" cy="3579480"/>
          </a:xfrm>
          <a:custGeom>
            <a:avLst/>
            <a:gdLst>
              <a:gd name="textAreaLeft" fmla="*/ 0 w 7341480"/>
              <a:gd name="textAreaRight" fmla="*/ 7345800 w 7341480"/>
              <a:gd name="textAreaTop" fmla="*/ 0 h 3579480"/>
              <a:gd name="textAreaBottom" fmla="*/ 3583800 h 35794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grpSp>
        <p:nvGrpSpPr>
          <p:cNvPr id="69" name="Группа 1"/>
          <p:cNvGrpSpPr/>
          <p:nvPr/>
        </p:nvGrpSpPr>
        <p:grpSpPr>
          <a:xfrm>
            <a:off x="644400" y="8176320"/>
            <a:ext cx="1143720" cy="128520"/>
            <a:chOff x="644400" y="8176320"/>
            <a:chExt cx="1143720" cy="128520"/>
          </a:xfrm>
        </p:grpSpPr>
        <p:pic>
          <p:nvPicPr>
            <p:cNvPr id="70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99000" cy="128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1" name="object 37"/>
            <p:cNvSpPr/>
            <p:nvPr/>
          </p:nvSpPr>
          <p:spPr>
            <a:xfrm>
              <a:off x="771480" y="8178120"/>
              <a:ext cx="90360" cy="125280"/>
            </a:xfrm>
            <a:custGeom>
              <a:avLst/>
              <a:gdLst>
                <a:gd name="textAreaLeft" fmla="*/ 0 w 90360"/>
                <a:gd name="textAreaRight" fmla="*/ 94680 w 90360"/>
                <a:gd name="textAreaTop" fmla="*/ 0 h 125280"/>
                <a:gd name="textAreaBottom" fmla="*/ 129600 h 1252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pic>
          <p:nvPicPr>
            <p:cNvPr id="72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8000" cy="1285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3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5000" cy="1285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4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5840" cy="1249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5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08720" cy="12672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610160" y="180000"/>
            <a:ext cx="2587680" cy="11138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sp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8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lang="ru-RU" sz="28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8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 МАЙ</a:t>
            </a:r>
            <a:endParaRPr lang="ru-R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8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object 43"/>
          <p:cNvSpPr/>
          <p:nvPr/>
        </p:nvSpPr>
        <p:spPr>
          <a:xfrm>
            <a:off x="628920" y="8441640"/>
            <a:ext cx="5109840" cy="202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контакты: 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Адрес: г. Олонец, ул. Комсомольская, д. 2, каб. 11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Контактный номер: 8(8142)795200 доб. 1500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ФИО: Корнилова Ирина Петровна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object 44"/>
          <p:cNvSpPr/>
          <p:nvPr/>
        </p:nvSpPr>
        <p:spPr>
          <a:xfrm>
            <a:off x="3723480" y="7476120"/>
            <a:ext cx="4373280" cy="55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09:00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17:00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object 45"/>
          <p:cNvSpPr/>
          <p:nvPr/>
        </p:nvSpPr>
        <p:spPr>
          <a:xfrm>
            <a:off x="6123240" y="8786520"/>
            <a:ext cx="91332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социального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</a:t>
            </a:r>
            <a:r>
              <a:rPr lang="ru-RU" sz="800" b="0" u="none" strike="noStrike" spc="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по</a:t>
            </a:r>
            <a:r>
              <a:rPr lang="ru-RU" sz="800" b="0" u="none" strike="noStrike" spc="45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Республике Карелия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80" name="Группа 103"/>
          <p:cNvGrpSpPr/>
          <p:nvPr/>
        </p:nvGrpSpPr>
        <p:grpSpPr>
          <a:xfrm>
            <a:off x="540000" y="360000"/>
            <a:ext cx="2513520" cy="1042920"/>
            <a:chOff x="540000" y="360000"/>
            <a:chExt cx="2513520" cy="1042920"/>
          </a:xfrm>
        </p:grpSpPr>
        <p:pic>
          <p:nvPicPr>
            <p:cNvPr id="81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40000" y="360000"/>
              <a:ext cx="835200" cy="1015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82" name="object 50"/>
            <p:cNvSpPr/>
            <p:nvPr/>
          </p:nvSpPr>
          <p:spPr>
            <a:xfrm>
              <a:off x="1604880" y="706680"/>
              <a:ext cx="290880" cy="192960"/>
            </a:xfrm>
            <a:custGeom>
              <a:avLst/>
              <a:gdLst>
                <a:gd name="textAreaLeft" fmla="*/ 0 w 290880"/>
                <a:gd name="textAreaRight" fmla="*/ 295200 w 290880"/>
                <a:gd name="textAreaTop" fmla="*/ 0 h 192960"/>
                <a:gd name="textAreaBottom" fmla="*/ 197280 h 19296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grpSp>
          <p:nvGrpSpPr>
            <p:cNvPr id="83" name="object 51"/>
            <p:cNvGrpSpPr/>
            <p:nvPr/>
          </p:nvGrpSpPr>
          <p:grpSpPr>
            <a:xfrm>
              <a:off x="1945440" y="706680"/>
              <a:ext cx="443520" cy="156600"/>
              <a:chOff x="1945440" y="706680"/>
              <a:chExt cx="443520" cy="156600"/>
            </a:xfrm>
          </p:grpSpPr>
          <p:sp>
            <p:nvSpPr>
              <p:cNvPr id="84" name="object 52"/>
              <p:cNvSpPr/>
              <p:nvPr/>
            </p:nvSpPr>
            <p:spPr>
              <a:xfrm>
                <a:off x="1945440" y="706680"/>
                <a:ext cx="286560" cy="156600"/>
              </a:xfrm>
              <a:custGeom>
                <a:avLst/>
                <a:gdLst>
                  <a:gd name="textAreaLeft" fmla="*/ 0 w 286560"/>
                  <a:gd name="textAreaRight" fmla="*/ 290880 w 286560"/>
                  <a:gd name="textAreaTop" fmla="*/ 0 h 156600"/>
                  <a:gd name="textAreaBottom" fmla="*/ 160920 h 15660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85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71960" y="707040"/>
                <a:ext cx="117000" cy="1555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86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84360" y="957240"/>
              <a:ext cx="155520" cy="15912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87" name="object 55"/>
            <p:cNvGrpSpPr/>
            <p:nvPr/>
          </p:nvGrpSpPr>
          <p:grpSpPr>
            <a:xfrm>
              <a:off x="1790640" y="958680"/>
              <a:ext cx="673200" cy="191160"/>
              <a:chOff x="1790640" y="958680"/>
              <a:chExt cx="673200" cy="191160"/>
            </a:xfrm>
          </p:grpSpPr>
          <p:pic>
            <p:nvPicPr>
              <p:cNvPr id="88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90640" y="959040"/>
                <a:ext cx="118440" cy="1555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89" name="object 57"/>
              <p:cNvSpPr/>
              <p:nvPr/>
            </p:nvSpPr>
            <p:spPr>
              <a:xfrm>
                <a:off x="1945440" y="958680"/>
                <a:ext cx="518400" cy="191160"/>
              </a:xfrm>
              <a:custGeom>
                <a:avLst/>
                <a:gdLst>
                  <a:gd name="textAreaLeft" fmla="*/ 0 w 518400"/>
                  <a:gd name="textAreaRight" fmla="*/ 522720 w 518400"/>
                  <a:gd name="textAreaTop" fmla="*/ 0 h 191160"/>
                  <a:gd name="textAreaBottom" fmla="*/ 195480 h 1911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</p:grpSp>
        <p:grpSp>
          <p:nvGrpSpPr>
            <p:cNvPr id="90" name="object 58"/>
            <p:cNvGrpSpPr/>
            <p:nvPr/>
          </p:nvGrpSpPr>
          <p:grpSpPr>
            <a:xfrm>
              <a:off x="2516760" y="959040"/>
              <a:ext cx="286560" cy="155520"/>
              <a:chOff x="2516760" y="959040"/>
              <a:chExt cx="286560" cy="155520"/>
            </a:xfrm>
          </p:grpSpPr>
          <p:pic>
            <p:nvPicPr>
              <p:cNvPr id="91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516760" y="959040"/>
                <a:ext cx="125640" cy="1555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2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86680" y="959040"/>
                <a:ext cx="116640" cy="1555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93" name="object 61"/>
            <p:cNvGrpSpPr/>
            <p:nvPr/>
          </p:nvGrpSpPr>
          <p:grpSpPr>
            <a:xfrm>
              <a:off x="1584360" y="1207440"/>
              <a:ext cx="1469160" cy="195480"/>
              <a:chOff x="1584360" y="1207440"/>
              <a:chExt cx="1469160" cy="195480"/>
            </a:xfrm>
          </p:grpSpPr>
          <p:pic>
            <p:nvPicPr>
              <p:cNvPr id="94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84360" y="1215000"/>
                <a:ext cx="138960" cy="161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5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53560" y="1215000"/>
                <a:ext cx="160200" cy="161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6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45440" y="1207440"/>
                <a:ext cx="356040" cy="1954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7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27760" y="1215000"/>
                <a:ext cx="160200" cy="161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98" name="object 66"/>
              <p:cNvSpPr/>
              <p:nvPr/>
            </p:nvSpPr>
            <p:spPr>
              <a:xfrm>
                <a:off x="2521800" y="1213920"/>
                <a:ext cx="134280" cy="155160"/>
              </a:xfrm>
              <a:custGeom>
                <a:avLst/>
                <a:gdLst>
                  <a:gd name="textAreaLeft" fmla="*/ 0 w 134280"/>
                  <a:gd name="textAreaRight" fmla="*/ 138600 w 134280"/>
                  <a:gd name="textAreaTop" fmla="*/ 0 h 155160"/>
                  <a:gd name="textAreaBottom" fmla="*/ 159480 h 15516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99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89200" y="1213920"/>
                <a:ext cx="165960" cy="1890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00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89360" y="1213920"/>
                <a:ext cx="164160" cy="1555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01" name="Прямоугольник: скругленные углы 2"/>
          <p:cNvSpPr/>
          <p:nvPr/>
        </p:nvSpPr>
        <p:spPr>
          <a:xfrm>
            <a:off x="6140520" y="9593640"/>
            <a:ext cx="870480" cy="854280"/>
          </a:xfrm>
          <a:prstGeom prst="roundRect">
            <a:avLst>
              <a:gd name="adj" fmla="val 8611"/>
            </a:avLst>
          </a:prstGeom>
          <a:solidFill>
            <a:schemeClr val="lt1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  <a:ea typeface="DejaVu Sans"/>
            </a:endParaRPr>
          </a:p>
        </p:txBody>
      </p:sp>
      <p:sp>
        <p:nvSpPr>
          <p:cNvPr id="102" name="Овал 3"/>
          <p:cNvSpPr/>
          <p:nvPr/>
        </p:nvSpPr>
        <p:spPr>
          <a:xfrm>
            <a:off x="6047640" y="7971480"/>
            <a:ext cx="811080" cy="811080"/>
          </a:xfrm>
          <a:prstGeom prst="ellipse">
            <a:avLst/>
          </a:prstGeom>
          <a:solidFill>
            <a:schemeClr val="lt1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  <a:ea typeface="DejaVu Sans"/>
            </a:endParaRPr>
          </a:p>
        </p:txBody>
      </p:sp>
      <p:pic>
        <p:nvPicPr>
          <p:cNvPr id="103" name="object 48"/>
          <p:cNvPicPr/>
          <p:nvPr/>
        </p:nvPicPr>
        <p:blipFill>
          <a:blip r:embed="rId20" cstate="print"/>
          <a:stretch/>
        </p:blipFill>
        <p:spPr>
          <a:xfrm>
            <a:off x="6123240" y="8124120"/>
            <a:ext cx="597240" cy="512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4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7880" cy="8578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05" name="Таблица 4"/>
          <p:cNvGraphicFramePr/>
          <p:nvPr/>
        </p:nvGraphicFramePr>
        <p:xfrm>
          <a:off x="360000" y="1620000"/>
          <a:ext cx="6887520" cy="6006240"/>
        </p:xfrm>
        <a:graphic>
          <a:graphicData uri="http://schemas.openxmlformats.org/drawingml/2006/table">
            <a:tbl>
              <a:tblPr/>
              <a:tblGrid>
                <a:gridCol w="1704240"/>
                <a:gridCol w="4135680"/>
                <a:gridCol w="1047600"/>
              </a:tblGrid>
              <a:tr h="6112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112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4, 18, 25 мая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Урок вокального мастерства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11.00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1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6, 13 мая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Удивительное путешествие в мир организма через движение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10.00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1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5 мая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Мероприятие к 9 мая «Бессмертный полк» 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11.00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112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 мая 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Финансовая грамотность «Копейка рубль бережет»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121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14 мая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14 мая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Цифровая  грамотность «Покупки без очереди»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Правовая грамротность «Соцфонд в вашем смартфоне»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14.15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1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19, 28 мая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 С заботой о здоровье. Нейрогимнастика и нейроупражнения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1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21 мая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Онлайн лекция РО Знание «Откуда мы родом: пишем историю семьи вместе»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59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26 мая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Библиотечный калейдоскоп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</TotalTime>
  <Words>154</Words>
  <Application>Microsoft Office PowerPoint</Application>
  <PresentationFormat>Произвольный</PresentationFormat>
  <Paragraphs>43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Office Theme</vt:lpstr>
      <vt:lpstr>Office Theme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009MukhinaMG</cp:lastModifiedBy>
  <cp:revision>33</cp:revision>
  <cp:lastPrinted>2026-04-27T09:57:10Z</cp:lastPrinted>
  <dcterms:created xsi:type="dcterms:W3CDTF">2025-11-06T11:20:25Z</dcterms:created>
  <dcterms:modified xsi:type="dcterms:W3CDTF">2026-04-29T11:13:48Z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r8>1</vt:r8>
  </property>
</Properties>
</file>