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2976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572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572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3800" cy="619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3800" cy="619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484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484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484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484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3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484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484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5720" cy="619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3800" cy="619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3800" cy="619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5720" cy="178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380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5720" cy="295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4840" cy="165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0400" cy="3578400"/>
          </a:xfrm>
          <a:custGeom>
            <a:avLst/>
            <a:gdLst>
              <a:gd name="textAreaLeft" fmla="*/ 0 w 7340400"/>
              <a:gd name="textAreaRight" fmla="*/ 7345080 w 7340400"/>
              <a:gd name="textAreaTop" fmla="*/ 0 h 3578400"/>
              <a:gd name="textAreaBottom" fmla="*/ 3583080 h 35784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2640" cy="127440"/>
            <a:chOff x="644400" y="8176320"/>
            <a:chExt cx="1142640" cy="127440"/>
          </a:xfrm>
        </p:grpSpPr>
        <p:pic>
          <p:nvPicPr>
            <p:cNvPr id="3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7920" cy="127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89280" cy="124200"/>
            </a:xfrm>
            <a:custGeom>
              <a:avLst/>
              <a:gdLst>
                <a:gd name="textAreaLeft" fmla="*/ 0 w 89280"/>
                <a:gd name="textAreaRight" fmla="*/ 93960 w 89280"/>
                <a:gd name="textAreaTop" fmla="*/ 0 h 124200"/>
                <a:gd name="textAreaBottom" fmla="*/ 128880 h 1242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3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692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392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4760" cy="123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7640" cy="1256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8619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 anchorCtr="1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rgbClr val="FFFFFF"/>
                </a:solidFill>
                <a:effectLst/>
                <a:uFillTx/>
                <a:latin typeface="Calibri"/>
              </a:rPr>
              <a:t> АПРЕЛЬ</a:t>
            </a:r>
            <a:endParaRPr lang="ru-RU" sz="2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rgbClr val="FFFFFF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441640"/>
            <a:ext cx="5108760" cy="184599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г</a:t>
            </a: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. Кондопога, ул. Советов, д.6</a:t>
            </a:r>
            <a:r>
              <a:rPr sz="1800" dirty="0"/>
              <a:t/>
            </a:r>
            <a:br>
              <a:rPr sz="1800" dirty="0"/>
            </a:b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819240" y="7064280"/>
            <a:ext cx="3292200" cy="137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–17:00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пятница-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16:45,перерыв 13:00 до 14:00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224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3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3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6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0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Республике Карелия 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2440" cy="977760"/>
            <a:chOff x="512280" y="489240"/>
            <a:chExt cx="2512440" cy="977760"/>
          </a:xfrm>
        </p:grpSpPr>
        <p:pic>
          <p:nvPicPr>
            <p:cNvPr id="4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4120" cy="951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89800" cy="180000"/>
            </a:xfrm>
            <a:custGeom>
              <a:avLst/>
              <a:gdLst>
                <a:gd name="textAreaLeft" fmla="*/ 0 w 289800"/>
                <a:gd name="textAreaRight" fmla="*/ 294480 w 289800"/>
                <a:gd name="textAreaTop" fmla="*/ 0 h 180000"/>
                <a:gd name="textAreaBottom" fmla="*/ 184680 h 1800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2440" cy="145800"/>
              <a:chOff x="1917720" y="814680"/>
              <a:chExt cx="442440" cy="14580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5480" cy="145800"/>
              </a:xfrm>
              <a:custGeom>
                <a:avLst/>
                <a:gdLst>
                  <a:gd name="textAreaLeft" fmla="*/ 0 w 285480"/>
                  <a:gd name="textAreaRight" fmla="*/ 290160 w 285480"/>
                  <a:gd name="textAreaTop" fmla="*/ 0 h 145800"/>
                  <a:gd name="textAreaBottom" fmla="*/ 150480 h 1458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5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592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4440" cy="1483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2120" cy="178200"/>
              <a:chOff x="1762920" y="1051200"/>
              <a:chExt cx="672120" cy="178200"/>
            </a:xfrm>
          </p:grpSpPr>
          <p:pic>
            <p:nvPicPr>
              <p:cNvPr id="5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73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17320" cy="178200"/>
              </a:xfrm>
              <a:custGeom>
                <a:avLst/>
                <a:gdLst>
                  <a:gd name="textAreaLeft" fmla="*/ 0 w 517320"/>
                  <a:gd name="textAreaRight" fmla="*/ 522000 w 517320"/>
                  <a:gd name="textAreaTop" fmla="*/ 0 h 178200"/>
                  <a:gd name="textAreaBottom" fmla="*/ 182880 h 1782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5480" cy="144720"/>
              <a:chOff x="2489040" y="1051560"/>
              <a:chExt cx="285480" cy="144720"/>
            </a:xfrm>
          </p:grpSpPr>
          <p:pic>
            <p:nvPicPr>
              <p:cNvPr id="5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45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55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68080" cy="182520"/>
              <a:chOff x="1556640" y="1284480"/>
              <a:chExt cx="1468080" cy="182520"/>
            </a:xfrm>
          </p:grpSpPr>
          <p:pic>
            <p:nvPicPr>
              <p:cNvPr id="6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788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912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4960" cy="182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912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3200" cy="144360"/>
              </a:xfrm>
              <a:custGeom>
                <a:avLst/>
                <a:gdLst>
                  <a:gd name="textAreaLeft" fmla="*/ 0 w 133200"/>
                  <a:gd name="textAreaRight" fmla="*/ 137880 w 133200"/>
                  <a:gd name="textAreaTop" fmla="*/ 0 h 144360"/>
                  <a:gd name="textAreaBottom" fmla="*/ 149040 h 1443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6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4880" cy="176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308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0000" cy="81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6160" cy="51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6800" cy="856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1964476258"/>
              </p:ext>
            </p:extLst>
          </p:nvPr>
        </p:nvGraphicFramePr>
        <p:xfrm>
          <a:off x="166680" y="1761480"/>
          <a:ext cx="7158240" cy="527472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95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59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стреча участников клуба «Серебряный возраст»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14:15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Встреча участников клуба «Лоскутная жизнь»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</a:t>
                      </a:r>
                      <a:r>
                        <a:rPr lang="ru-RU" sz="14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59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стреча участников клуба «Серебряный возраст»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199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199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Урок финансовой 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грамотности.Выступление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руководителя КС 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Хомутинниковой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СВ на тему: «Изменения в пенсионном и социальном законодательстве».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14:15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Встреча участников клуба «Лоскутная жизнь»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</a:t>
                      </a:r>
                      <a:r>
                        <a:rPr lang="ru-RU" sz="14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7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Знание. Онлайн лекция «Эхо Чернобыля. Подвиг ликвидаторов»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8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Встреча участников клуба «Лоскутная жизнь»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</a:t>
                      </a:r>
                      <a:r>
                        <a:rPr lang="ru-RU" sz="14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8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Праздничный концерт Дворец искусств г. Кондопога « Русь праздничная-с песней в сердце»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7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РГО "</a:t>
                      </a: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Знание" Праздничное мероприятие в преддверии 9 мая 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28.04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400" b="0" u="none" strike="noStrike" spc="-26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162</Words>
  <Application>Microsoft Office PowerPoint</Application>
  <PresentationFormat>Произвольный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40</cp:revision>
  <dcterms:created xsi:type="dcterms:W3CDTF">2025-11-06T11:20:25Z</dcterms:created>
  <dcterms:modified xsi:type="dcterms:W3CDTF">2026-04-01T12:43:49Z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