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7556500" cy="10693400"/>
  <p:notesSz cx="7559675" cy="106918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91" d="100"/>
          <a:sy n="91" d="100"/>
        </p:scale>
        <p:origin x="-2310" y="66"/>
      </p:cViewPr>
      <p:guideLst>
        <p:guide orient="horz" pos="3368"/>
        <p:guide pos="23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3360" cy="1119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5" name="PlaceHolder 2"/>
          <p:cNvSpPr>
            <a:spLocks noGrp="1"/>
          </p:cNvSpPr>
          <p:nvPr>
            <p:ph type="ftr" idx="1"/>
          </p:nvPr>
        </p:nvSpPr>
        <p:spPr>
          <a:xfrm>
            <a:off x="2571480" y="9945000"/>
            <a:ext cx="2417040" cy="531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</a:p>
        </p:txBody>
      </p:sp>
      <p:sp>
        <p:nvSpPr>
          <p:cNvPr id="2" name="PlaceHolder 3"/>
          <p:cNvSpPr>
            <a:spLocks noGrp="1"/>
          </p:cNvSpPr>
          <p:nvPr>
            <p:ph type="sldNum" idx="2"/>
          </p:nvPr>
        </p:nvSpPr>
        <p:spPr>
          <a:xfrm>
            <a:off x="5445360" y="9945000"/>
            <a:ext cx="1736280" cy="531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22B40106-B4C7-432F-8321-702326DAB688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rPr>
              <a:pPr indent="0" algn="r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dt" idx="3"/>
          </p:nvPr>
        </p:nvSpPr>
        <p:spPr>
          <a:xfrm>
            <a:off x="378000" y="9945000"/>
            <a:ext cx="1736280" cy="531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3360" cy="1119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56" name="PlaceHolder 2"/>
          <p:cNvSpPr>
            <a:spLocks noGrp="1"/>
          </p:cNvSpPr>
          <p:nvPr>
            <p:ph type="ftr" idx="28"/>
          </p:nvPr>
        </p:nvSpPr>
        <p:spPr>
          <a:xfrm>
            <a:off x="2571480" y="9945000"/>
            <a:ext cx="2417040" cy="531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57" name="PlaceHolder 3"/>
          <p:cNvSpPr>
            <a:spLocks noGrp="1"/>
          </p:cNvSpPr>
          <p:nvPr>
            <p:ph type="sldNum" idx="29"/>
          </p:nvPr>
        </p:nvSpPr>
        <p:spPr>
          <a:xfrm>
            <a:off x="5445360" y="9945000"/>
            <a:ext cx="1736280" cy="531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83A473C0-A026-4506-8605-19EEABC79D9F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rPr>
              <a:pPr indent="0" algn="r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PlaceHolder 4"/>
          <p:cNvSpPr>
            <a:spLocks noGrp="1"/>
          </p:cNvSpPr>
          <p:nvPr>
            <p:ph type="dt" idx="30"/>
          </p:nvPr>
        </p:nvSpPr>
        <p:spPr>
          <a:xfrm>
            <a:off x="378000" y="9945000"/>
            <a:ext cx="1736280" cy="531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3360" cy="1119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60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3280" cy="7054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61" name="PlaceHolder 3"/>
          <p:cNvSpPr>
            <a:spLocks noGrp="1"/>
          </p:cNvSpPr>
          <p:nvPr>
            <p:ph type="ftr" idx="31"/>
          </p:nvPr>
        </p:nvSpPr>
        <p:spPr>
          <a:xfrm>
            <a:off x="2571480" y="9945000"/>
            <a:ext cx="2417040" cy="531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62" name="PlaceHolder 4"/>
          <p:cNvSpPr>
            <a:spLocks noGrp="1"/>
          </p:cNvSpPr>
          <p:nvPr>
            <p:ph type="sldNum" idx="32"/>
          </p:nvPr>
        </p:nvSpPr>
        <p:spPr>
          <a:xfrm>
            <a:off x="5445360" y="9945000"/>
            <a:ext cx="1736280" cy="531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0F2E1F2C-F382-44D0-A21C-320E2C3C6844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rPr>
              <a:pPr indent="0" algn="r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" name="PlaceHolder 5"/>
          <p:cNvSpPr>
            <a:spLocks noGrp="1"/>
          </p:cNvSpPr>
          <p:nvPr>
            <p:ph type="dt" idx="33"/>
          </p:nvPr>
        </p:nvSpPr>
        <p:spPr>
          <a:xfrm>
            <a:off x="378000" y="9945000"/>
            <a:ext cx="1736280" cy="531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3360" cy="1119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65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3318480" cy="7054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92500" lnSpcReduction="19999"/>
          </a:bodyPr>
          <a:lstStyle/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66" name="PlaceHolder 3"/>
          <p:cNvSpPr>
            <a:spLocks noGrp="1"/>
          </p:cNvSpPr>
          <p:nvPr>
            <p:ph type="body"/>
          </p:nvPr>
        </p:nvSpPr>
        <p:spPr>
          <a:xfrm>
            <a:off x="3865680" y="2459520"/>
            <a:ext cx="3318480" cy="7054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92500" lnSpcReduction="19999"/>
          </a:bodyPr>
          <a:lstStyle/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67" name="PlaceHolder 4"/>
          <p:cNvSpPr>
            <a:spLocks noGrp="1"/>
          </p:cNvSpPr>
          <p:nvPr>
            <p:ph type="ftr" idx="34"/>
          </p:nvPr>
        </p:nvSpPr>
        <p:spPr>
          <a:xfrm>
            <a:off x="2571480" y="9945000"/>
            <a:ext cx="2417040" cy="531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68" name="PlaceHolder 5"/>
          <p:cNvSpPr>
            <a:spLocks noGrp="1"/>
          </p:cNvSpPr>
          <p:nvPr>
            <p:ph type="sldNum" idx="35"/>
          </p:nvPr>
        </p:nvSpPr>
        <p:spPr>
          <a:xfrm>
            <a:off x="5445360" y="9945000"/>
            <a:ext cx="1736280" cy="531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D8C7841D-E8CE-4A01-AAA0-F05432CB95EE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rPr>
              <a:pPr indent="0" algn="r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" name="PlaceHolder 6"/>
          <p:cNvSpPr>
            <a:spLocks noGrp="1"/>
          </p:cNvSpPr>
          <p:nvPr>
            <p:ph type="dt" idx="36"/>
          </p:nvPr>
        </p:nvSpPr>
        <p:spPr>
          <a:xfrm>
            <a:off x="378000" y="9945000"/>
            <a:ext cx="1736280" cy="531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Centered Text"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ftr" idx="4"/>
          </p:nvPr>
        </p:nvSpPr>
        <p:spPr>
          <a:xfrm>
            <a:off x="2571480" y="9945000"/>
            <a:ext cx="2417040" cy="531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</a:p>
        </p:txBody>
      </p:sp>
      <p:sp>
        <p:nvSpPr>
          <p:cNvPr id="5" name="PlaceHolder 2"/>
          <p:cNvSpPr>
            <a:spLocks noGrp="1"/>
          </p:cNvSpPr>
          <p:nvPr>
            <p:ph type="sldNum" idx="5"/>
          </p:nvPr>
        </p:nvSpPr>
        <p:spPr>
          <a:xfrm>
            <a:off x="5445360" y="9945000"/>
            <a:ext cx="1736280" cy="531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D743D9C3-2A30-460B-ABFE-3B3720FD8AAC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rPr>
              <a:pPr indent="0" algn="r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3"/>
          <p:cNvSpPr>
            <a:spLocks noGrp="1"/>
          </p:cNvSpPr>
          <p:nvPr>
            <p:ph type="dt" idx="6"/>
          </p:nvPr>
        </p:nvSpPr>
        <p:spPr>
          <a:xfrm>
            <a:off x="378000" y="9945000"/>
            <a:ext cx="1736280" cy="531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Tx" preserve="1">
  <p:cSld name="Title, 2 Content and Content"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3360" cy="1119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3318480" cy="3363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62500" lnSpcReduction="19999"/>
          </a:bodyPr>
          <a:lstStyle/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9" name="PlaceHolder 3"/>
          <p:cNvSpPr>
            <a:spLocks noGrp="1"/>
          </p:cNvSpPr>
          <p:nvPr>
            <p:ph type="body"/>
          </p:nvPr>
        </p:nvSpPr>
        <p:spPr>
          <a:xfrm>
            <a:off x="3865680" y="2459520"/>
            <a:ext cx="3318480" cy="7054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92500" lnSpcReduction="19999"/>
          </a:bodyPr>
          <a:lstStyle/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10" name="PlaceHolder 4"/>
          <p:cNvSpPr>
            <a:spLocks noGrp="1"/>
          </p:cNvSpPr>
          <p:nvPr>
            <p:ph type="body"/>
          </p:nvPr>
        </p:nvSpPr>
        <p:spPr>
          <a:xfrm>
            <a:off x="378000" y="6145920"/>
            <a:ext cx="3318480" cy="3363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62500" lnSpcReduction="19999"/>
          </a:bodyPr>
          <a:lstStyle/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11" name="PlaceHolder 5"/>
          <p:cNvSpPr>
            <a:spLocks noGrp="1"/>
          </p:cNvSpPr>
          <p:nvPr>
            <p:ph type="ftr" idx="7"/>
          </p:nvPr>
        </p:nvSpPr>
        <p:spPr>
          <a:xfrm>
            <a:off x="2571480" y="9945000"/>
            <a:ext cx="2417040" cy="531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12" name="PlaceHolder 6"/>
          <p:cNvSpPr>
            <a:spLocks noGrp="1"/>
          </p:cNvSpPr>
          <p:nvPr>
            <p:ph type="sldNum" idx="8"/>
          </p:nvPr>
        </p:nvSpPr>
        <p:spPr>
          <a:xfrm>
            <a:off x="5445360" y="9945000"/>
            <a:ext cx="1736280" cy="531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2D7DC78B-DB5E-4F3B-BCA4-2F4BA52C3C12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rPr>
              <a:pPr indent="0" algn="r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PlaceHolder 7"/>
          <p:cNvSpPr>
            <a:spLocks noGrp="1"/>
          </p:cNvSpPr>
          <p:nvPr>
            <p:ph type="dt" idx="9"/>
          </p:nvPr>
        </p:nvSpPr>
        <p:spPr>
          <a:xfrm>
            <a:off x="378000" y="9945000"/>
            <a:ext cx="1736280" cy="531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 Content and 2 Content"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3360" cy="1119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3318480" cy="7054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92500" lnSpcReduction="19999"/>
          </a:bodyPr>
          <a:lstStyle/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3865680" y="2459520"/>
            <a:ext cx="3318480" cy="3363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62500" lnSpcReduction="19999"/>
          </a:bodyPr>
          <a:lstStyle/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3865680" y="6145920"/>
            <a:ext cx="3318480" cy="3363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62500" lnSpcReduction="19999"/>
          </a:bodyPr>
          <a:lstStyle/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18" name="PlaceHolder 5"/>
          <p:cNvSpPr>
            <a:spLocks noGrp="1"/>
          </p:cNvSpPr>
          <p:nvPr>
            <p:ph type="ftr" idx="10"/>
          </p:nvPr>
        </p:nvSpPr>
        <p:spPr>
          <a:xfrm>
            <a:off x="2571480" y="9945000"/>
            <a:ext cx="2417040" cy="531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19" name="PlaceHolder 6"/>
          <p:cNvSpPr>
            <a:spLocks noGrp="1"/>
          </p:cNvSpPr>
          <p:nvPr>
            <p:ph type="sldNum" idx="11"/>
          </p:nvPr>
        </p:nvSpPr>
        <p:spPr>
          <a:xfrm>
            <a:off x="5445360" y="9945000"/>
            <a:ext cx="1736280" cy="531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8880E171-6B92-4B76-9350-CF46EEFFEAF0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rPr>
              <a:pPr indent="0" algn="r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PlaceHolder 7"/>
          <p:cNvSpPr>
            <a:spLocks noGrp="1"/>
          </p:cNvSpPr>
          <p:nvPr>
            <p:ph type="dt" idx="12"/>
          </p:nvPr>
        </p:nvSpPr>
        <p:spPr>
          <a:xfrm>
            <a:off x="378000" y="9945000"/>
            <a:ext cx="1736280" cy="531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3360" cy="1119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22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3318480" cy="3363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62500" lnSpcReduction="19999"/>
          </a:bodyPr>
          <a:lstStyle/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23" name="PlaceHolder 3"/>
          <p:cNvSpPr>
            <a:spLocks noGrp="1"/>
          </p:cNvSpPr>
          <p:nvPr>
            <p:ph type="body"/>
          </p:nvPr>
        </p:nvSpPr>
        <p:spPr>
          <a:xfrm>
            <a:off x="3865680" y="2459520"/>
            <a:ext cx="3318480" cy="3363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62500" lnSpcReduction="19999"/>
          </a:bodyPr>
          <a:lstStyle/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24" name="PlaceHolder 4"/>
          <p:cNvSpPr>
            <a:spLocks noGrp="1"/>
          </p:cNvSpPr>
          <p:nvPr>
            <p:ph type="body"/>
          </p:nvPr>
        </p:nvSpPr>
        <p:spPr>
          <a:xfrm>
            <a:off x="378000" y="6145920"/>
            <a:ext cx="6803280" cy="3363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25" name="PlaceHolder 5"/>
          <p:cNvSpPr>
            <a:spLocks noGrp="1"/>
          </p:cNvSpPr>
          <p:nvPr>
            <p:ph type="ftr" idx="13"/>
          </p:nvPr>
        </p:nvSpPr>
        <p:spPr>
          <a:xfrm>
            <a:off x="2571480" y="9945000"/>
            <a:ext cx="2417040" cy="531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26" name="PlaceHolder 6"/>
          <p:cNvSpPr>
            <a:spLocks noGrp="1"/>
          </p:cNvSpPr>
          <p:nvPr>
            <p:ph type="sldNum" idx="14"/>
          </p:nvPr>
        </p:nvSpPr>
        <p:spPr>
          <a:xfrm>
            <a:off x="5445360" y="9945000"/>
            <a:ext cx="1736280" cy="531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52746CF3-F131-4955-B982-7782EA210CE3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rPr>
              <a:pPr indent="0" algn="r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PlaceHolder 7"/>
          <p:cNvSpPr>
            <a:spLocks noGrp="1"/>
          </p:cNvSpPr>
          <p:nvPr>
            <p:ph type="dt" idx="15"/>
          </p:nvPr>
        </p:nvSpPr>
        <p:spPr>
          <a:xfrm>
            <a:off x="378000" y="9945000"/>
            <a:ext cx="1736280" cy="531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3360" cy="1119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29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3280" cy="3363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30" name="PlaceHolder 3"/>
          <p:cNvSpPr>
            <a:spLocks noGrp="1"/>
          </p:cNvSpPr>
          <p:nvPr>
            <p:ph type="body"/>
          </p:nvPr>
        </p:nvSpPr>
        <p:spPr>
          <a:xfrm>
            <a:off x="378000" y="6145920"/>
            <a:ext cx="6803280" cy="3363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31" name="PlaceHolder 4"/>
          <p:cNvSpPr>
            <a:spLocks noGrp="1"/>
          </p:cNvSpPr>
          <p:nvPr>
            <p:ph type="ftr" idx="16"/>
          </p:nvPr>
        </p:nvSpPr>
        <p:spPr>
          <a:xfrm>
            <a:off x="2571480" y="9945000"/>
            <a:ext cx="2417040" cy="531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32" name="PlaceHolder 5"/>
          <p:cNvSpPr>
            <a:spLocks noGrp="1"/>
          </p:cNvSpPr>
          <p:nvPr>
            <p:ph type="sldNum" idx="17"/>
          </p:nvPr>
        </p:nvSpPr>
        <p:spPr>
          <a:xfrm>
            <a:off x="5445360" y="9945000"/>
            <a:ext cx="1736280" cy="531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177CBE72-2D45-421B-9908-0C62EE4B1A7C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rPr>
              <a:pPr indent="0" algn="r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PlaceHolder 6"/>
          <p:cNvSpPr>
            <a:spLocks noGrp="1"/>
          </p:cNvSpPr>
          <p:nvPr>
            <p:ph type="dt" idx="18"/>
          </p:nvPr>
        </p:nvSpPr>
        <p:spPr>
          <a:xfrm>
            <a:off x="378000" y="9945000"/>
            <a:ext cx="1736280" cy="531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3360" cy="1119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3318480" cy="3363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62500" lnSpcReduction="19999"/>
          </a:bodyPr>
          <a:lstStyle/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3865680" y="2459520"/>
            <a:ext cx="3318480" cy="3363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62500" lnSpcReduction="19999"/>
          </a:bodyPr>
          <a:lstStyle/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378000" y="6145920"/>
            <a:ext cx="3318480" cy="3363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62500" lnSpcReduction="19999"/>
          </a:bodyPr>
          <a:lstStyle/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3865680" y="6145920"/>
            <a:ext cx="3318480" cy="3363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62500" lnSpcReduction="19999"/>
          </a:bodyPr>
          <a:lstStyle/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39" name="PlaceHolder 6"/>
          <p:cNvSpPr>
            <a:spLocks noGrp="1"/>
          </p:cNvSpPr>
          <p:nvPr>
            <p:ph type="ftr" idx="19"/>
          </p:nvPr>
        </p:nvSpPr>
        <p:spPr>
          <a:xfrm>
            <a:off x="2571480" y="9945000"/>
            <a:ext cx="2417040" cy="531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40" name="PlaceHolder 7"/>
          <p:cNvSpPr>
            <a:spLocks noGrp="1"/>
          </p:cNvSpPr>
          <p:nvPr>
            <p:ph type="sldNum" idx="20"/>
          </p:nvPr>
        </p:nvSpPr>
        <p:spPr>
          <a:xfrm>
            <a:off x="5445360" y="9945000"/>
            <a:ext cx="1736280" cy="531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A0F78E39-DB6C-40CB-AF92-82290C962588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rPr>
              <a:pPr indent="0" algn="r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PlaceHolder 8"/>
          <p:cNvSpPr>
            <a:spLocks noGrp="1"/>
          </p:cNvSpPr>
          <p:nvPr>
            <p:ph type="dt" idx="21"/>
          </p:nvPr>
        </p:nvSpPr>
        <p:spPr>
          <a:xfrm>
            <a:off x="378000" y="9945000"/>
            <a:ext cx="1736280" cy="531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3360" cy="1119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43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2188440" cy="3363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25000" lnSpcReduction="19999"/>
          </a:bodyPr>
          <a:lstStyle/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44" name="PlaceHolder 3"/>
          <p:cNvSpPr>
            <a:spLocks noGrp="1"/>
          </p:cNvSpPr>
          <p:nvPr>
            <p:ph type="body"/>
          </p:nvPr>
        </p:nvSpPr>
        <p:spPr>
          <a:xfrm>
            <a:off x="2679120" y="2459520"/>
            <a:ext cx="2188440" cy="3363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25000" lnSpcReduction="19999"/>
          </a:bodyPr>
          <a:lstStyle/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45" name="PlaceHolder 4"/>
          <p:cNvSpPr>
            <a:spLocks noGrp="1"/>
          </p:cNvSpPr>
          <p:nvPr>
            <p:ph type="body"/>
          </p:nvPr>
        </p:nvSpPr>
        <p:spPr>
          <a:xfrm>
            <a:off x="4980600" y="2459520"/>
            <a:ext cx="2188440" cy="3363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25000" lnSpcReduction="19999"/>
          </a:bodyPr>
          <a:lstStyle/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46" name="PlaceHolder 5"/>
          <p:cNvSpPr>
            <a:spLocks noGrp="1"/>
          </p:cNvSpPr>
          <p:nvPr>
            <p:ph type="body"/>
          </p:nvPr>
        </p:nvSpPr>
        <p:spPr>
          <a:xfrm>
            <a:off x="378000" y="6145920"/>
            <a:ext cx="2188440" cy="3363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25000" lnSpcReduction="19999"/>
          </a:bodyPr>
          <a:lstStyle/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47" name="PlaceHolder 6"/>
          <p:cNvSpPr>
            <a:spLocks noGrp="1"/>
          </p:cNvSpPr>
          <p:nvPr>
            <p:ph type="body"/>
          </p:nvPr>
        </p:nvSpPr>
        <p:spPr>
          <a:xfrm>
            <a:off x="2679120" y="6145920"/>
            <a:ext cx="2188440" cy="3363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25000" lnSpcReduction="19999"/>
          </a:bodyPr>
          <a:lstStyle/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48" name="PlaceHolder 7"/>
          <p:cNvSpPr>
            <a:spLocks noGrp="1"/>
          </p:cNvSpPr>
          <p:nvPr>
            <p:ph type="body"/>
          </p:nvPr>
        </p:nvSpPr>
        <p:spPr>
          <a:xfrm>
            <a:off x="4980600" y="6145920"/>
            <a:ext cx="2188440" cy="3363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25000" lnSpcReduction="19999"/>
          </a:bodyPr>
          <a:lstStyle/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49" name="PlaceHolder 8"/>
          <p:cNvSpPr>
            <a:spLocks noGrp="1"/>
          </p:cNvSpPr>
          <p:nvPr>
            <p:ph type="ftr" idx="22"/>
          </p:nvPr>
        </p:nvSpPr>
        <p:spPr>
          <a:xfrm>
            <a:off x="2571480" y="9945000"/>
            <a:ext cx="2417040" cy="531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50" name="PlaceHolder 9"/>
          <p:cNvSpPr>
            <a:spLocks noGrp="1"/>
          </p:cNvSpPr>
          <p:nvPr>
            <p:ph type="sldNum" idx="23"/>
          </p:nvPr>
        </p:nvSpPr>
        <p:spPr>
          <a:xfrm>
            <a:off x="5445360" y="9945000"/>
            <a:ext cx="1736280" cy="531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221D93E8-458A-4609-A56B-4C70409F0DC5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rPr>
              <a:pPr indent="0" algn="r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PlaceHolder 10"/>
          <p:cNvSpPr>
            <a:spLocks noGrp="1"/>
          </p:cNvSpPr>
          <p:nvPr>
            <p:ph type="dt" idx="24"/>
          </p:nvPr>
        </p:nvSpPr>
        <p:spPr>
          <a:xfrm>
            <a:off x="378000" y="9945000"/>
            <a:ext cx="1736280" cy="531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PlaceHolder 1"/>
          <p:cNvSpPr>
            <a:spLocks noGrp="1"/>
          </p:cNvSpPr>
          <p:nvPr>
            <p:ph type="ftr" idx="25"/>
          </p:nvPr>
        </p:nvSpPr>
        <p:spPr>
          <a:xfrm>
            <a:off x="2571480" y="9945000"/>
            <a:ext cx="2417040" cy="531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53" name="PlaceHolder 2"/>
          <p:cNvSpPr>
            <a:spLocks noGrp="1"/>
          </p:cNvSpPr>
          <p:nvPr>
            <p:ph type="sldNum" idx="26"/>
          </p:nvPr>
        </p:nvSpPr>
        <p:spPr>
          <a:xfrm>
            <a:off x="5445360" y="9945000"/>
            <a:ext cx="1736280" cy="531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91E12C05-D655-421E-AC12-E836E02FB8D8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rPr>
              <a:pPr indent="0" algn="r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PlaceHolder 3"/>
          <p:cNvSpPr>
            <a:spLocks noGrp="1"/>
          </p:cNvSpPr>
          <p:nvPr>
            <p:ph type="dt" idx="27"/>
          </p:nvPr>
        </p:nvSpPr>
        <p:spPr>
          <a:xfrm>
            <a:off x="378000" y="9945000"/>
            <a:ext cx="1736280" cy="531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9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0" name="object 33"/>
          <p:cNvPicPr/>
          <p:nvPr/>
        </p:nvPicPr>
        <p:blipFill>
          <a:blip r:embed="rId2" cstate="print"/>
          <a:stretch/>
        </p:blipFill>
        <p:spPr>
          <a:xfrm>
            <a:off x="3731760" y="108000"/>
            <a:ext cx="3717000" cy="1655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71" name="object 35"/>
          <p:cNvSpPr/>
          <p:nvPr/>
        </p:nvSpPr>
        <p:spPr>
          <a:xfrm>
            <a:off x="111240" y="7000200"/>
            <a:ext cx="7342560" cy="3580560"/>
          </a:xfrm>
          <a:custGeom>
            <a:avLst/>
            <a:gdLst>
              <a:gd name="textAreaLeft" fmla="*/ 0 w 7342560"/>
              <a:gd name="textAreaRight" fmla="*/ 7345800 w 7342560"/>
              <a:gd name="textAreaTop" fmla="*/ 0 h 3580560"/>
              <a:gd name="textAreaBottom" fmla="*/ 3583800 h 3580560"/>
            </a:gdLst>
            <a:ahLst/>
            <a:cxnLst/>
            <a:rect l="textAreaLeft" t="textAreaTop" r="textAreaRight" b="textAreaBottom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>
              <a:lnSpc>
                <a:spcPct val="100000"/>
              </a:lnSpc>
            </a:pP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pSp>
        <p:nvGrpSpPr>
          <p:cNvPr id="72" name="Группа 1"/>
          <p:cNvGrpSpPr/>
          <p:nvPr/>
        </p:nvGrpSpPr>
        <p:grpSpPr>
          <a:xfrm>
            <a:off x="644400" y="8176320"/>
            <a:ext cx="1144800" cy="129600"/>
            <a:chOff x="644400" y="8176320"/>
            <a:chExt cx="1144800" cy="129600"/>
          </a:xfrm>
        </p:grpSpPr>
        <p:pic>
          <p:nvPicPr>
            <p:cNvPr id="73" name="object 36"/>
            <p:cNvPicPr/>
            <p:nvPr/>
          </p:nvPicPr>
          <p:blipFill>
            <a:blip r:embed="rId3" cstate="print"/>
            <a:stretch/>
          </p:blipFill>
          <p:spPr>
            <a:xfrm>
              <a:off x="644400" y="8176320"/>
              <a:ext cx="100080" cy="129600"/>
            </a:xfrm>
            <a:prstGeom prst="rect">
              <a:avLst/>
            </a:prstGeom>
            <a:noFill/>
            <a:ln w="0">
              <a:noFill/>
            </a:ln>
          </p:spPr>
        </p:pic>
        <p:sp>
          <p:nvSpPr>
            <p:cNvPr id="74" name="object 37"/>
            <p:cNvSpPr/>
            <p:nvPr/>
          </p:nvSpPr>
          <p:spPr>
            <a:xfrm>
              <a:off x="771480" y="8178120"/>
              <a:ext cx="91440" cy="126360"/>
            </a:xfrm>
            <a:custGeom>
              <a:avLst/>
              <a:gdLst>
                <a:gd name="textAreaLeft" fmla="*/ 0 w 91440"/>
                <a:gd name="textAreaRight" fmla="*/ 94680 w 91440"/>
                <a:gd name="textAreaTop" fmla="*/ 0 h 126360"/>
                <a:gd name="textAreaBottom" fmla="*/ 129600 h 126360"/>
              </a:gdLst>
              <a:ahLst/>
              <a:cxnLst/>
              <a:rect l="textAreaLeft" t="textAreaTop" r="textAreaRight" b="textAreaBottom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0" tIns="0" rIns="0" bIns="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pic>
          <p:nvPicPr>
            <p:cNvPr id="75" name="object 38"/>
            <p:cNvPicPr/>
            <p:nvPr/>
          </p:nvPicPr>
          <p:blipFill>
            <a:blip r:embed="rId4" cstate="print"/>
            <a:stretch/>
          </p:blipFill>
          <p:spPr>
            <a:xfrm>
              <a:off x="888840" y="8176320"/>
              <a:ext cx="289080" cy="12960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76" name="object 39"/>
            <p:cNvPicPr/>
            <p:nvPr/>
          </p:nvPicPr>
          <p:blipFill>
            <a:blip r:embed="rId5" cstate="print"/>
            <a:stretch/>
          </p:blipFill>
          <p:spPr>
            <a:xfrm>
              <a:off x="1201680" y="8176320"/>
              <a:ext cx="316080" cy="12960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77" name="object 40"/>
            <p:cNvPicPr/>
            <p:nvPr/>
          </p:nvPicPr>
          <p:blipFill>
            <a:blip r:embed="rId6" cstate="print"/>
            <a:stretch/>
          </p:blipFill>
          <p:spPr>
            <a:xfrm>
              <a:off x="1545480" y="8178120"/>
              <a:ext cx="106920" cy="12600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78" name="object 41"/>
            <p:cNvPicPr/>
            <p:nvPr/>
          </p:nvPicPr>
          <p:blipFill>
            <a:blip r:embed="rId7" cstate="print"/>
            <a:stretch/>
          </p:blipFill>
          <p:spPr>
            <a:xfrm>
              <a:off x="1679400" y="8178120"/>
              <a:ext cx="109800" cy="127800"/>
            </a:xfrm>
            <a:prstGeom prst="rect">
              <a:avLst/>
            </a:prstGeom>
            <a:noFill/>
            <a:ln w="0">
              <a:noFill/>
            </a:ln>
          </p:spPr>
        </p:pic>
      </p:grpSp>
      <p:sp>
        <p:nvSpPr>
          <p:cNvPr id="79" name="PlaceHolder 1"/>
          <p:cNvSpPr>
            <a:spLocks noGrp="1"/>
          </p:cNvSpPr>
          <p:nvPr>
            <p:ph type="title"/>
          </p:nvPr>
        </p:nvSpPr>
        <p:spPr>
          <a:xfrm>
            <a:off x="4320000" y="360000"/>
            <a:ext cx="2816280" cy="1820880"/>
          </a:xfrm>
          <a:prstGeom prst="rect">
            <a:avLst/>
          </a:prstGeom>
          <a:noFill/>
          <a:ln w="0">
            <a:noFill/>
          </a:ln>
        </p:spPr>
        <p:txBody>
          <a:bodyPr lIns="0" tIns="81360" rIns="0" bIns="0" anchor="t">
            <a:noAutofit/>
          </a:bodyPr>
          <a:lstStyle/>
          <a:p>
            <a:pPr marL="439560" indent="0" algn="r">
              <a:lnSpc>
                <a:spcPts val="2701"/>
              </a:lnSpc>
              <a:spcBef>
                <a:spcPts val="641"/>
              </a:spcBef>
              <a:buNone/>
              <a:tabLst>
                <a:tab pos="0" algn="l"/>
              </a:tabLst>
            </a:pPr>
            <a:r>
              <a:rPr lang="ru-RU" sz="2700" b="1" u="none" strike="noStrike" spc="-11">
                <a:solidFill>
                  <a:schemeClr val="lt1"/>
                </a:solidFill>
                <a:effectLst/>
                <a:uFillTx/>
                <a:latin typeface="Calibri"/>
              </a:rPr>
              <a:t>МЕРОПРИЯТИЯ</a:t>
            </a:r>
            <a:r>
              <a:rPr lang="ru-RU" sz="2700" b="1" u="none" strike="noStrike">
                <a:solidFill>
                  <a:schemeClr val="lt1"/>
                </a:solidFill>
                <a:effectLst/>
                <a:uFillTx/>
                <a:latin typeface="Calibri"/>
              </a:rPr>
              <a:t>НА</a:t>
            </a:r>
            <a:r>
              <a:rPr lang="ru-RU" sz="2700" b="1" u="none" strike="noStrike" spc="-6">
                <a:solidFill>
                  <a:schemeClr val="lt1"/>
                </a:solidFill>
                <a:effectLst/>
                <a:uFillTx/>
                <a:latin typeface="Calibri"/>
              </a:rPr>
              <a:t> АПРЕЛЬ</a:t>
            </a:r>
            <a:endParaRPr lang="ru-RU" sz="27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39560" indent="0" algn="r">
              <a:lnSpc>
                <a:spcPts val="2701"/>
              </a:lnSpc>
              <a:buNone/>
              <a:tabLst>
                <a:tab pos="0" algn="l"/>
              </a:tabLst>
            </a:pPr>
            <a:r>
              <a:rPr lang="ru-RU" sz="2700" b="1" u="none" strike="noStrike" spc="-20">
                <a:solidFill>
                  <a:schemeClr val="lt1"/>
                </a:solidFill>
                <a:effectLst/>
                <a:uFillTx/>
                <a:latin typeface="Calibri"/>
              </a:rPr>
              <a:t>2026</a:t>
            </a:r>
            <a:endParaRPr lang="ru-RU" sz="27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0" name="object 43"/>
          <p:cNvSpPr/>
          <p:nvPr/>
        </p:nvSpPr>
        <p:spPr>
          <a:xfrm>
            <a:off x="628920" y="8441640"/>
            <a:ext cx="5110920" cy="20224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74600" rIns="0" bIns="0" anchor="t">
            <a:spAutoFit/>
          </a:bodyPr>
          <a:lstStyle/>
          <a:p>
            <a:pPr marL="12600">
              <a:lnSpc>
                <a:spcPct val="75000"/>
              </a:lnSpc>
              <a:spcBef>
                <a:spcPts val="1375"/>
              </a:spcBef>
            </a:pPr>
            <a:r>
              <a:rPr lang="ru-RU" sz="4400" b="1" u="none" strike="noStrike" spc="-11">
                <a:solidFill>
                  <a:srgbClr val="FFFFFF"/>
                </a:solidFill>
                <a:effectLst/>
                <a:uFillTx/>
                <a:latin typeface="Calibri"/>
              </a:rPr>
              <a:t>ПРИХОДИТЕ, </a:t>
            </a:r>
            <a:r>
              <a:rPr lang="ru-RU" sz="4400" b="1" u="none" strike="noStrike">
                <a:solidFill>
                  <a:srgbClr val="FFFFFF"/>
                </a:solidFill>
                <a:effectLst/>
                <a:uFillTx/>
                <a:latin typeface="Calibri"/>
              </a:rPr>
              <a:t>МЫ</a:t>
            </a:r>
            <a:r>
              <a:rPr lang="ru-RU" sz="4400" b="1" u="none" strike="noStrike" spc="-136">
                <a:solidFill>
                  <a:srgbClr val="FFFFFF"/>
                </a:solidFill>
                <a:effectLst/>
                <a:uFillTx/>
                <a:latin typeface="Calibri"/>
              </a:rPr>
              <a:t> </a:t>
            </a:r>
            <a:r>
              <a:rPr lang="ru-RU" sz="4400" b="1" u="none" strike="noStrike">
                <a:solidFill>
                  <a:srgbClr val="FFFFFF"/>
                </a:solidFill>
                <a:effectLst/>
                <a:uFillTx/>
                <a:latin typeface="Calibri"/>
              </a:rPr>
              <a:t>ВАС</a:t>
            </a:r>
            <a:r>
              <a:rPr lang="ru-RU" sz="4400" b="1" u="none" strike="noStrike" spc="-136">
                <a:solidFill>
                  <a:srgbClr val="FFFFFF"/>
                </a:solidFill>
                <a:effectLst/>
                <a:uFillTx/>
                <a:latin typeface="Calibri"/>
              </a:rPr>
              <a:t> </a:t>
            </a:r>
            <a:r>
              <a:rPr lang="ru-RU" sz="4400" b="1" u="none" strike="noStrike" spc="-11">
                <a:solidFill>
                  <a:srgbClr val="FFFFFF"/>
                </a:solidFill>
                <a:effectLst/>
                <a:uFillTx/>
                <a:latin typeface="Calibri"/>
              </a:rPr>
              <a:t>ЖДЕМ!</a:t>
            </a:r>
            <a:endParaRPr lang="ru-RU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5120">
              <a:lnSpc>
                <a:spcPts val="1429"/>
              </a:lnSpc>
              <a:spcBef>
                <a:spcPts val="1040"/>
              </a:spcBef>
            </a:pPr>
            <a:r>
              <a:rPr lang="ru-RU" sz="1300" b="0" u="none" strike="noStrike">
                <a:solidFill>
                  <a:srgbClr val="FFFFFF"/>
                </a:solidFill>
                <a:effectLst/>
                <a:uFillTx/>
                <a:latin typeface="Calibri"/>
              </a:rPr>
              <a:t>Наши</a:t>
            </a:r>
            <a:r>
              <a:rPr lang="ru-RU" sz="1300" b="0" u="none" strike="noStrike" spc="-34">
                <a:solidFill>
                  <a:srgbClr val="FFFFFF"/>
                </a:solidFill>
                <a:effectLst/>
                <a:uFillTx/>
                <a:latin typeface="Calibri"/>
              </a:rPr>
              <a:t> </a:t>
            </a:r>
            <a:r>
              <a:rPr lang="ru-RU" sz="1300" b="0" u="none" strike="noStrike" spc="-11">
                <a:solidFill>
                  <a:srgbClr val="FFFFFF"/>
                </a:solidFill>
                <a:effectLst/>
                <a:uFillTx/>
                <a:latin typeface="Calibri"/>
              </a:rPr>
              <a:t>контакты: </a:t>
            </a:r>
            <a:endParaRPr lang="ru-RU" sz="1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</a:pPr>
            <a:r>
              <a:rPr lang="ru-RU" sz="1300" b="0" u="none" strike="noStrike">
                <a:solidFill>
                  <a:srgbClr val="FFFFFF"/>
                </a:solidFill>
                <a:effectLst/>
                <a:uFillTx/>
                <a:latin typeface="Calibri"/>
              </a:rPr>
              <a:t>Адрес: г.Пудож, ул.Комсомольская,д.16</a:t>
            </a:r>
            <a:r>
              <a:rPr sz="1300"/>
              <a:t/>
            </a:r>
            <a:br>
              <a:rPr sz="1300"/>
            </a:br>
            <a:r>
              <a:rPr lang="ru-RU" sz="1300" b="0" u="none" strike="noStrike">
                <a:solidFill>
                  <a:srgbClr val="FFFFFF"/>
                </a:solidFill>
                <a:effectLst/>
                <a:uFillTx/>
                <a:latin typeface="Calibri"/>
              </a:rPr>
              <a:t>Контактный номер 8 8142 7952 00   1612</a:t>
            </a:r>
            <a:endParaRPr lang="ru-RU" sz="1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</a:pPr>
            <a:r>
              <a:rPr lang="ru-RU" sz="1300" b="0" u="none" strike="noStrike">
                <a:solidFill>
                  <a:srgbClr val="FFFFFF"/>
                </a:solidFill>
                <a:effectLst/>
                <a:uFillTx/>
                <a:latin typeface="Calibri"/>
              </a:rPr>
              <a:t>ФИО:  Таланова А.А.</a:t>
            </a:r>
            <a:endParaRPr lang="ru-RU" sz="1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1" name="object 44"/>
          <p:cNvSpPr/>
          <p:nvPr/>
        </p:nvSpPr>
        <p:spPr>
          <a:xfrm>
            <a:off x="3819240" y="7361640"/>
            <a:ext cx="3294360" cy="5580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2600" rIns="0" bIns="0" anchor="t">
            <a:spAutoFit/>
          </a:bodyPr>
          <a:lstStyle/>
          <a:p>
            <a:pPr marL="12600" indent="1948680">
              <a:lnSpc>
                <a:spcPct val="112000"/>
              </a:lnSpc>
              <a:spcBef>
                <a:spcPts val="99"/>
              </a:spcBef>
              <a:tabLst>
                <a:tab pos="0" algn="l"/>
              </a:tabLst>
            </a:pPr>
            <a:r>
              <a:rPr lang="ru-RU" sz="1600" b="1" u="none" strike="noStrike" dirty="0">
                <a:solidFill>
                  <a:srgbClr val="58595B"/>
                </a:solidFill>
                <a:effectLst/>
                <a:uFillTx/>
                <a:latin typeface="Calibri"/>
              </a:rPr>
              <a:t>Время</a:t>
            </a:r>
            <a:r>
              <a:rPr lang="ru-RU" sz="1600" b="1" u="none" strike="noStrike" spc="-65" dirty="0">
                <a:solidFill>
                  <a:srgbClr val="58595B"/>
                </a:solidFill>
                <a:effectLst/>
                <a:uFillTx/>
                <a:latin typeface="Calibri"/>
              </a:rPr>
              <a:t> </a:t>
            </a:r>
            <a:r>
              <a:rPr lang="ru-RU" sz="1600" b="1" u="none" strike="noStrike" spc="-11" dirty="0">
                <a:solidFill>
                  <a:srgbClr val="58595B"/>
                </a:solidFill>
                <a:effectLst/>
                <a:uFillTx/>
                <a:latin typeface="Calibri"/>
              </a:rPr>
              <a:t>работы: понедельник </a:t>
            </a:r>
            <a:r>
              <a:rPr lang="ru-RU" sz="1600" b="1" u="none" strike="noStrike" dirty="0">
                <a:solidFill>
                  <a:srgbClr val="58595B"/>
                </a:solidFill>
                <a:effectLst/>
                <a:uFillTx/>
                <a:latin typeface="Calibri"/>
              </a:rPr>
              <a:t>–</a:t>
            </a:r>
            <a:r>
              <a:rPr lang="ru-RU" sz="1600" b="1" u="none" strike="noStrike" spc="-11" dirty="0">
                <a:solidFill>
                  <a:srgbClr val="58595B"/>
                </a:solidFill>
                <a:effectLst/>
                <a:uFillTx/>
                <a:latin typeface="Calibri"/>
              </a:rPr>
              <a:t> </a:t>
            </a:r>
            <a:r>
              <a:rPr lang="ru-RU" sz="1600" b="1" u="none" strike="noStrike" dirty="0">
                <a:solidFill>
                  <a:srgbClr val="58595B"/>
                </a:solidFill>
                <a:effectLst/>
                <a:uFillTx/>
                <a:latin typeface="Calibri"/>
              </a:rPr>
              <a:t>пятница</a:t>
            </a:r>
            <a:r>
              <a:rPr lang="ru-RU" sz="1600" b="1" u="none" strike="noStrike" spc="-11" dirty="0">
                <a:solidFill>
                  <a:srgbClr val="58595B"/>
                </a:solidFill>
                <a:effectLst/>
                <a:uFillTx/>
                <a:latin typeface="Calibri"/>
              </a:rPr>
              <a:t> </a:t>
            </a:r>
            <a:r>
              <a:rPr lang="ru-RU" sz="1600" b="1" u="none" strike="noStrike" dirty="0">
                <a:solidFill>
                  <a:srgbClr val="58595B"/>
                </a:solidFill>
                <a:effectLst/>
                <a:uFillTx/>
                <a:latin typeface="Calibri"/>
              </a:rPr>
              <a:t>09:00</a:t>
            </a:r>
            <a:r>
              <a:rPr lang="ru-RU" sz="1600" b="1" u="none" strike="noStrike" spc="-6" dirty="0">
                <a:solidFill>
                  <a:srgbClr val="58595B"/>
                </a:solidFill>
                <a:effectLst/>
                <a:uFillTx/>
                <a:latin typeface="Calibri"/>
              </a:rPr>
              <a:t> </a:t>
            </a:r>
            <a:r>
              <a:rPr lang="ru-RU" sz="1600" b="1" u="none" strike="noStrike" dirty="0">
                <a:solidFill>
                  <a:srgbClr val="58595B"/>
                </a:solidFill>
                <a:effectLst/>
                <a:uFillTx/>
                <a:latin typeface="Calibri"/>
              </a:rPr>
              <a:t>–</a:t>
            </a:r>
            <a:r>
              <a:rPr lang="ru-RU" sz="1600" b="1" u="none" strike="noStrike" spc="-14" dirty="0">
                <a:solidFill>
                  <a:srgbClr val="58595B"/>
                </a:solidFill>
                <a:effectLst/>
                <a:uFillTx/>
                <a:latin typeface="Calibri"/>
              </a:rPr>
              <a:t> </a:t>
            </a:r>
            <a:r>
              <a:rPr lang="ru-RU" sz="1600" b="1" u="none" strike="noStrike" spc="-20" dirty="0">
                <a:solidFill>
                  <a:srgbClr val="58595B"/>
                </a:solidFill>
                <a:effectLst/>
                <a:uFillTx/>
                <a:latin typeface="Calibri"/>
              </a:rPr>
              <a:t>17:00</a:t>
            </a:r>
            <a:endParaRPr lang="ru-RU" sz="16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2" name="object 45"/>
          <p:cNvSpPr/>
          <p:nvPr/>
        </p:nvSpPr>
        <p:spPr>
          <a:xfrm>
            <a:off x="6123240" y="8786520"/>
            <a:ext cx="914400" cy="648997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33120" rIns="0" bIns="0" anchor="t">
            <a:spAutoFit/>
          </a:bodyPr>
          <a:lstStyle/>
          <a:p>
            <a:pPr marL="12600">
              <a:lnSpc>
                <a:spcPts val="799"/>
              </a:lnSpc>
              <a:spcBef>
                <a:spcPts val="258"/>
              </a:spcBef>
            </a:pPr>
            <a:r>
              <a:rPr lang="ru-RU" sz="800" b="0" u="none" strike="noStrike" spc="-11" dirty="0">
                <a:solidFill>
                  <a:srgbClr val="FFFFFF"/>
                </a:solidFill>
                <a:effectLst/>
                <a:uFillTx/>
                <a:latin typeface="Calibri"/>
              </a:rPr>
              <a:t>Отделение Фонда</a:t>
            </a:r>
            <a:r>
              <a:rPr lang="ru-RU" sz="800" b="0" u="none" strike="noStrike" spc="496" dirty="0">
                <a:solidFill>
                  <a:srgbClr val="FFFFFF"/>
                </a:solidFill>
                <a:effectLst/>
                <a:uFillTx/>
                <a:latin typeface="Calibri"/>
              </a:rPr>
              <a:t> </a:t>
            </a:r>
            <a:r>
              <a:rPr lang="ru-RU" sz="800" b="0" u="none" strike="noStrike" spc="-11" dirty="0">
                <a:solidFill>
                  <a:srgbClr val="FFFFFF"/>
                </a:solidFill>
                <a:effectLst/>
                <a:uFillTx/>
                <a:latin typeface="Calibri"/>
              </a:rPr>
              <a:t>пенсионного</a:t>
            </a:r>
            <a:endParaRPr lang="ru-RU" sz="8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lang="ru-RU" sz="800" b="0" u="none" strike="noStrike" dirty="0">
                <a:solidFill>
                  <a:srgbClr val="FFFFFF"/>
                </a:solidFill>
                <a:effectLst/>
                <a:uFillTx/>
                <a:latin typeface="Calibri"/>
              </a:rPr>
              <a:t>и</a:t>
            </a:r>
            <a:r>
              <a:rPr lang="ru-RU" sz="800" b="0" u="none" strike="noStrike" spc="-11" dirty="0">
                <a:solidFill>
                  <a:srgbClr val="FFFFFF"/>
                </a:solidFill>
                <a:effectLst/>
                <a:uFillTx/>
                <a:latin typeface="Calibri"/>
              </a:rPr>
              <a:t> социального</a:t>
            </a:r>
            <a:r>
              <a:rPr lang="ru-RU" sz="800" b="0" u="none" strike="noStrike" spc="496" dirty="0">
                <a:solidFill>
                  <a:srgbClr val="FFFFFF"/>
                </a:solidFill>
                <a:effectLst/>
                <a:uFillTx/>
                <a:latin typeface="Calibri"/>
              </a:rPr>
              <a:t> </a:t>
            </a:r>
            <a:r>
              <a:rPr lang="ru-RU" sz="800" b="0" u="none" strike="noStrike" spc="-11" dirty="0">
                <a:solidFill>
                  <a:srgbClr val="FFFFFF"/>
                </a:solidFill>
                <a:effectLst/>
                <a:uFillTx/>
                <a:latin typeface="Calibri"/>
              </a:rPr>
              <a:t>страхования</a:t>
            </a:r>
            <a:r>
              <a:rPr lang="ru-RU" sz="800" b="0" u="none" strike="noStrike" spc="9" dirty="0">
                <a:solidFill>
                  <a:srgbClr val="FFFFFF"/>
                </a:solidFill>
                <a:effectLst/>
                <a:uFillTx/>
                <a:latin typeface="Calibri"/>
              </a:rPr>
              <a:t> </a:t>
            </a:r>
            <a:r>
              <a:rPr lang="ru-RU" sz="800" b="0" u="none" strike="noStrike" spc="-26" dirty="0">
                <a:solidFill>
                  <a:srgbClr val="FFFFFF"/>
                </a:solidFill>
                <a:effectLst/>
                <a:uFillTx/>
                <a:latin typeface="Calibri"/>
              </a:rPr>
              <a:t>РФ</a:t>
            </a:r>
            <a:endParaRPr lang="ru-RU" sz="8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lang="ru-RU" sz="800" b="0" u="none" strike="noStrike" dirty="0">
                <a:solidFill>
                  <a:srgbClr val="FFFFFF"/>
                </a:solidFill>
                <a:effectLst/>
                <a:uFillTx/>
                <a:latin typeface="Calibri"/>
              </a:rPr>
              <a:t>по</a:t>
            </a:r>
            <a:r>
              <a:rPr lang="ru-RU" sz="800" b="0" u="none" strike="noStrike" spc="43" dirty="0">
                <a:solidFill>
                  <a:srgbClr val="FFFFFF"/>
                </a:solidFill>
                <a:effectLst/>
                <a:uFillTx/>
                <a:latin typeface="Calibri"/>
              </a:rPr>
              <a:t>  Республике </a:t>
            </a:r>
            <a:r>
              <a:rPr lang="ru-RU" sz="800" b="0" u="none" strike="noStrike" spc="43" dirty="0" smtClean="0">
                <a:solidFill>
                  <a:srgbClr val="FFFFFF"/>
                </a:solidFill>
                <a:effectLst/>
                <a:uFillTx/>
                <a:latin typeface="Calibri"/>
              </a:rPr>
              <a:t>Карелия</a:t>
            </a:r>
            <a:endParaRPr lang="ru-RU" sz="8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pSp>
        <p:nvGrpSpPr>
          <p:cNvPr id="83" name="Группа 103"/>
          <p:cNvGrpSpPr/>
          <p:nvPr/>
        </p:nvGrpSpPr>
        <p:grpSpPr>
          <a:xfrm>
            <a:off x="512280" y="489240"/>
            <a:ext cx="2514600" cy="979920"/>
            <a:chOff x="512280" y="489240"/>
            <a:chExt cx="2514600" cy="979920"/>
          </a:xfrm>
        </p:grpSpPr>
        <p:pic>
          <p:nvPicPr>
            <p:cNvPr id="84" name="object 49"/>
            <p:cNvPicPr/>
            <p:nvPr/>
          </p:nvPicPr>
          <p:blipFill>
            <a:blip r:embed="rId8" cstate="print"/>
            <a:stretch/>
          </p:blipFill>
          <p:spPr>
            <a:xfrm>
              <a:off x="512280" y="489240"/>
              <a:ext cx="836280" cy="954000"/>
            </a:xfrm>
            <a:prstGeom prst="rect">
              <a:avLst/>
            </a:prstGeom>
            <a:noFill/>
            <a:ln w="0">
              <a:noFill/>
            </a:ln>
          </p:spPr>
        </p:pic>
        <p:sp>
          <p:nvSpPr>
            <p:cNvPr id="85" name="object 50"/>
            <p:cNvSpPr/>
            <p:nvPr/>
          </p:nvSpPr>
          <p:spPr>
            <a:xfrm>
              <a:off x="1577160" y="814680"/>
              <a:ext cx="291960" cy="182160"/>
            </a:xfrm>
            <a:custGeom>
              <a:avLst/>
              <a:gdLst>
                <a:gd name="textAreaLeft" fmla="*/ 0 w 291960"/>
                <a:gd name="textAreaRight" fmla="*/ 295200 w 291960"/>
                <a:gd name="textAreaTop" fmla="*/ 0 h 182160"/>
                <a:gd name="textAreaBottom" fmla="*/ 185400 h 182160"/>
              </a:gdLst>
              <a:ahLst/>
              <a:cxnLst/>
              <a:rect l="textAreaLeft" t="textAreaTop" r="textAreaRight" b="textAreaBottom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0" tIns="0" rIns="0" bIns="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grpSp>
          <p:nvGrpSpPr>
            <p:cNvPr id="86" name="object 51"/>
            <p:cNvGrpSpPr/>
            <p:nvPr/>
          </p:nvGrpSpPr>
          <p:grpSpPr>
            <a:xfrm>
              <a:off x="1917720" y="814680"/>
              <a:ext cx="444600" cy="147960"/>
              <a:chOff x="1917720" y="814680"/>
              <a:chExt cx="444600" cy="147960"/>
            </a:xfrm>
          </p:grpSpPr>
          <p:sp>
            <p:nvSpPr>
              <p:cNvPr id="87" name="object 52"/>
              <p:cNvSpPr/>
              <p:nvPr/>
            </p:nvSpPr>
            <p:spPr>
              <a:xfrm>
                <a:off x="1917720" y="814680"/>
                <a:ext cx="287640" cy="147960"/>
              </a:xfrm>
              <a:custGeom>
                <a:avLst/>
                <a:gdLst>
                  <a:gd name="textAreaLeft" fmla="*/ 0 w 287640"/>
                  <a:gd name="textAreaRight" fmla="*/ 290880 w 287640"/>
                  <a:gd name="textAreaTop" fmla="*/ 0 h 147960"/>
                  <a:gd name="textAreaBottom" fmla="*/ 151200 h 147960"/>
                </a:gdLst>
                <a:ahLst/>
                <a:cxnLst/>
                <a:rect l="textAreaLeft" t="textAreaTop" r="textAreaRight" b="textAreaBottom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0" tIns="0" rIns="0" bIns="0" anchor="t">
                <a:noAutofit/>
              </a:bodyPr>
              <a:lstStyle/>
              <a:p>
                <a:pPr>
                  <a:lnSpc>
                    <a:spcPct val="100000"/>
                  </a:lnSpc>
                </a:pPr>
                <a:endParaRPr lang="ru-RU" sz="1800" b="0" u="none" strike="noStrik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pic>
            <p:nvPicPr>
              <p:cNvPr id="88" name="object 53"/>
              <p:cNvPicPr/>
              <p:nvPr/>
            </p:nvPicPr>
            <p:blipFill>
              <a:blip r:embed="rId9" cstate="print"/>
              <a:stretch/>
            </p:blipFill>
            <p:spPr>
              <a:xfrm>
                <a:off x="2244240" y="815040"/>
                <a:ext cx="118080" cy="146880"/>
              </a:xfrm>
              <a:prstGeom prst="rect">
                <a:avLst/>
              </a:prstGeom>
              <a:noFill/>
              <a:ln w="0">
                <a:noFill/>
              </a:ln>
            </p:spPr>
          </p:pic>
        </p:grpSp>
        <p:pic>
          <p:nvPicPr>
            <p:cNvPr id="89" name="object 54"/>
            <p:cNvPicPr/>
            <p:nvPr/>
          </p:nvPicPr>
          <p:blipFill>
            <a:blip r:embed="rId10" cstate="print"/>
            <a:stretch/>
          </p:blipFill>
          <p:spPr>
            <a:xfrm>
              <a:off x="1556640" y="1049760"/>
              <a:ext cx="156600" cy="150480"/>
            </a:xfrm>
            <a:prstGeom prst="rect">
              <a:avLst/>
            </a:prstGeom>
            <a:noFill/>
            <a:ln w="0">
              <a:noFill/>
            </a:ln>
          </p:spPr>
        </p:pic>
        <p:grpSp>
          <p:nvGrpSpPr>
            <p:cNvPr id="90" name="object 55"/>
            <p:cNvGrpSpPr/>
            <p:nvPr/>
          </p:nvGrpSpPr>
          <p:grpSpPr>
            <a:xfrm>
              <a:off x="1762920" y="1051200"/>
              <a:ext cx="674280" cy="180360"/>
              <a:chOff x="1762920" y="1051200"/>
              <a:chExt cx="674280" cy="180360"/>
            </a:xfrm>
          </p:grpSpPr>
          <p:pic>
            <p:nvPicPr>
              <p:cNvPr id="91" name="object 56"/>
              <p:cNvPicPr/>
              <p:nvPr/>
            </p:nvPicPr>
            <p:blipFill>
              <a:blip r:embed="rId11" cstate="print"/>
              <a:stretch/>
            </p:blipFill>
            <p:spPr>
              <a:xfrm>
                <a:off x="1762920" y="1051560"/>
                <a:ext cx="119520" cy="14688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sp>
            <p:nvSpPr>
              <p:cNvPr id="92" name="object 57"/>
              <p:cNvSpPr/>
              <p:nvPr/>
            </p:nvSpPr>
            <p:spPr>
              <a:xfrm>
                <a:off x="1917720" y="1051200"/>
                <a:ext cx="519480" cy="180360"/>
              </a:xfrm>
              <a:custGeom>
                <a:avLst/>
                <a:gdLst>
                  <a:gd name="textAreaLeft" fmla="*/ 0 w 519480"/>
                  <a:gd name="textAreaRight" fmla="*/ 522720 w 519480"/>
                  <a:gd name="textAreaTop" fmla="*/ 0 h 180360"/>
                  <a:gd name="textAreaBottom" fmla="*/ 183600 h 180360"/>
                </a:gdLst>
                <a:ahLst/>
                <a:cxnLst/>
                <a:rect l="textAreaLeft" t="textAreaTop" r="textAreaRight" b="textAreaBottom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0" tIns="0" rIns="0" bIns="0" anchor="t">
                <a:noAutofit/>
              </a:bodyPr>
              <a:lstStyle/>
              <a:p>
                <a:pPr>
                  <a:lnSpc>
                    <a:spcPct val="100000"/>
                  </a:lnSpc>
                </a:pPr>
                <a:endParaRPr lang="ru-RU" sz="1800" b="0" u="none" strike="noStrik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</p:grpSp>
        <p:grpSp>
          <p:nvGrpSpPr>
            <p:cNvPr id="93" name="object 58"/>
            <p:cNvGrpSpPr/>
            <p:nvPr/>
          </p:nvGrpSpPr>
          <p:grpSpPr>
            <a:xfrm>
              <a:off x="2489040" y="1051560"/>
              <a:ext cx="287640" cy="146880"/>
              <a:chOff x="2489040" y="1051560"/>
              <a:chExt cx="287640" cy="146880"/>
            </a:xfrm>
          </p:grpSpPr>
          <p:pic>
            <p:nvPicPr>
              <p:cNvPr id="94" name="object 59"/>
              <p:cNvPicPr/>
              <p:nvPr/>
            </p:nvPicPr>
            <p:blipFill>
              <a:blip r:embed="rId12" cstate="print"/>
              <a:stretch/>
            </p:blipFill>
            <p:spPr>
              <a:xfrm>
                <a:off x="2489040" y="1051560"/>
                <a:ext cx="126720" cy="14688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95" name="object 60"/>
              <p:cNvPicPr/>
              <p:nvPr/>
            </p:nvPicPr>
            <p:blipFill>
              <a:blip r:embed="rId13" cstate="print"/>
              <a:stretch/>
            </p:blipFill>
            <p:spPr>
              <a:xfrm>
                <a:off x="2658960" y="1051560"/>
                <a:ext cx="117720" cy="146880"/>
              </a:xfrm>
              <a:prstGeom prst="rect">
                <a:avLst/>
              </a:prstGeom>
              <a:noFill/>
              <a:ln w="0">
                <a:noFill/>
              </a:ln>
            </p:spPr>
          </p:pic>
        </p:grpSp>
        <p:grpSp>
          <p:nvGrpSpPr>
            <p:cNvPr id="96" name="object 61"/>
            <p:cNvGrpSpPr/>
            <p:nvPr/>
          </p:nvGrpSpPr>
          <p:grpSpPr>
            <a:xfrm>
              <a:off x="1556640" y="1284480"/>
              <a:ext cx="1470240" cy="184680"/>
              <a:chOff x="1556640" y="1284480"/>
              <a:chExt cx="1470240" cy="184680"/>
            </a:xfrm>
          </p:grpSpPr>
          <p:pic>
            <p:nvPicPr>
              <p:cNvPr id="97" name="object 62"/>
              <p:cNvPicPr/>
              <p:nvPr/>
            </p:nvPicPr>
            <p:blipFill>
              <a:blip r:embed="rId14" cstate="print"/>
              <a:stretch/>
            </p:blipFill>
            <p:spPr>
              <a:xfrm>
                <a:off x="1556640" y="1292040"/>
                <a:ext cx="140040" cy="15228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98" name="object 63"/>
              <p:cNvPicPr/>
              <p:nvPr/>
            </p:nvPicPr>
            <p:blipFill>
              <a:blip r:embed="rId15" cstate="print"/>
              <a:stretch/>
            </p:blipFill>
            <p:spPr>
              <a:xfrm>
                <a:off x="1725840" y="1292040"/>
                <a:ext cx="161280" cy="15228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99" name="object 64"/>
              <p:cNvPicPr/>
              <p:nvPr/>
            </p:nvPicPr>
            <p:blipFill>
              <a:blip r:embed="rId16" cstate="print"/>
              <a:stretch/>
            </p:blipFill>
            <p:spPr>
              <a:xfrm>
                <a:off x="1917720" y="1284480"/>
                <a:ext cx="357120" cy="18468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100" name="object 65"/>
              <p:cNvPicPr/>
              <p:nvPr/>
            </p:nvPicPr>
            <p:blipFill>
              <a:blip r:embed="rId17" cstate="print"/>
              <a:stretch/>
            </p:blipFill>
            <p:spPr>
              <a:xfrm>
                <a:off x="2300040" y="1292040"/>
                <a:ext cx="161280" cy="15228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sp>
            <p:nvSpPr>
              <p:cNvPr id="101" name="object 66"/>
              <p:cNvSpPr/>
              <p:nvPr/>
            </p:nvSpPr>
            <p:spPr>
              <a:xfrm>
                <a:off x="2494080" y="1290960"/>
                <a:ext cx="135360" cy="146520"/>
              </a:xfrm>
              <a:custGeom>
                <a:avLst/>
                <a:gdLst>
                  <a:gd name="textAreaLeft" fmla="*/ 0 w 135360"/>
                  <a:gd name="textAreaRight" fmla="*/ 138600 w 135360"/>
                  <a:gd name="textAreaTop" fmla="*/ 0 h 146520"/>
                  <a:gd name="textAreaBottom" fmla="*/ 149760 h 146520"/>
                </a:gdLst>
                <a:ahLst/>
                <a:cxnLst/>
                <a:rect l="textAreaLeft" t="textAreaTop" r="textAreaRight" b="textAreaBottom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0" tIns="0" rIns="0" bIns="0" anchor="t">
                <a:noAutofit/>
              </a:bodyPr>
              <a:lstStyle/>
              <a:p>
                <a:pPr>
                  <a:lnSpc>
                    <a:spcPct val="100000"/>
                  </a:lnSpc>
                </a:pPr>
                <a:endParaRPr lang="ru-RU" sz="1800" b="0" u="none" strike="noStrik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pic>
            <p:nvPicPr>
              <p:cNvPr id="102" name="object 67"/>
              <p:cNvPicPr/>
              <p:nvPr/>
            </p:nvPicPr>
            <p:blipFill>
              <a:blip r:embed="rId18" cstate="print"/>
              <a:stretch/>
            </p:blipFill>
            <p:spPr>
              <a:xfrm>
                <a:off x="2661480" y="1290960"/>
                <a:ext cx="167040" cy="17820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103" name="object 68"/>
              <p:cNvPicPr/>
              <p:nvPr/>
            </p:nvPicPr>
            <p:blipFill>
              <a:blip r:embed="rId19" cstate="print"/>
              <a:stretch/>
            </p:blipFill>
            <p:spPr>
              <a:xfrm>
                <a:off x="2861640" y="1290960"/>
                <a:ext cx="165240" cy="146880"/>
              </a:xfrm>
              <a:prstGeom prst="rect">
                <a:avLst/>
              </a:prstGeom>
              <a:noFill/>
              <a:ln w="0">
                <a:noFill/>
              </a:ln>
            </p:spPr>
          </p:pic>
        </p:grpSp>
      </p:grpSp>
      <p:sp>
        <p:nvSpPr>
          <p:cNvPr id="104" name="Прямоугольник: скругленные углы 2"/>
          <p:cNvSpPr/>
          <p:nvPr/>
        </p:nvSpPr>
        <p:spPr>
          <a:xfrm>
            <a:off x="6140520" y="9593640"/>
            <a:ext cx="871560" cy="855360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endParaRPr lang="ru-RU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105" name="Овал 3"/>
          <p:cNvSpPr/>
          <p:nvPr/>
        </p:nvSpPr>
        <p:spPr>
          <a:xfrm>
            <a:off x="6047640" y="7937640"/>
            <a:ext cx="812160" cy="81216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endParaRPr lang="ru-RU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pic>
        <p:nvPicPr>
          <p:cNvPr id="106" name="object 48"/>
          <p:cNvPicPr/>
          <p:nvPr/>
        </p:nvPicPr>
        <p:blipFill>
          <a:blip r:embed="rId20" cstate="print"/>
          <a:stretch/>
        </p:blipFill>
        <p:spPr>
          <a:xfrm>
            <a:off x="6162120" y="8141760"/>
            <a:ext cx="598320" cy="5133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07" name="Рисунок 7"/>
          <p:cNvPicPr/>
          <p:nvPr/>
        </p:nvPicPr>
        <p:blipFill>
          <a:blip r:embed="rId21" cstate="print"/>
          <a:stretch/>
        </p:blipFill>
        <p:spPr>
          <a:xfrm>
            <a:off x="6153120" y="9577080"/>
            <a:ext cx="858960" cy="858960"/>
          </a:xfrm>
          <a:prstGeom prst="rect">
            <a:avLst/>
          </a:prstGeom>
          <a:noFill/>
          <a:ln w="0">
            <a:noFill/>
          </a:ln>
        </p:spPr>
      </p:pic>
      <p:graphicFrame>
        <p:nvGraphicFramePr>
          <p:cNvPr id="108" name="Таблица 4"/>
          <p:cNvGraphicFramePr/>
          <p:nvPr>
            <p:extLst>
              <p:ext uri="{D42A27DB-BD31-4B8C-83A1-F6EECF244321}">
                <p14:modId xmlns:p14="http://schemas.microsoft.com/office/powerpoint/2010/main" xmlns="" val="137606844"/>
              </p:ext>
            </p:extLst>
          </p:nvPr>
        </p:nvGraphicFramePr>
        <p:xfrm>
          <a:off x="533235" y="2252764"/>
          <a:ext cx="6789600" cy="4476716"/>
        </p:xfrm>
        <a:graphic>
          <a:graphicData uri="http://schemas.openxmlformats.org/drawingml/2006/table">
            <a:tbl>
              <a:tblPr/>
              <a:tblGrid>
                <a:gridCol w="8424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479628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15092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3708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u="none" strike="noStrike">
                          <a:solidFill>
                            <a:schemeClr val="lt1"/>
                          </a:solidFill>
                          <a:effectLst/>
                          <a:uFillTx/>
                          <a:latin typeface="Calibri"/>
                        </a:rPr>
                        <a:t>Дата </a:t>
                      </a:r>
                      <a:endParaRPr lang="ru-RU" sz="18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u="none" strike="noStrike">
                          <a:solidFill>
                            <a:schemeClr val="lt1"/>
                          </a:solidFill>
                          <a:effectLst/>
                          <a:uFillTx/>
                          <a:latin typeface="Calibri"/>
                        </a:rPr>
                        <a:t>Мероприятие</a:t>
                      </a:r>
                      <a:endParaRPr lang="ru-RU" sz="18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u="none" strike="noStrike">
                          <a:solidFill>
                            <a:schemeClr val="lt1"/>
                          </a:solidFill>
                          <a:effectLst/>
                          <a:uFillTx/>
                          <a:latin typeface="Calibri"/>
                        </a:rPr>
                        <a:t>Время</a:t>
                      </a:r>
                      <a:endParaRPr lang="ru-RU" sz="18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u="none" strike="noStrike">
                          <a:solidFill>
                            <a:schemeClr val="lt1"/>
                          </a:solidFill>
                          <a:effectLst/>
                          <a:uFillTx/>
                          <a:latin typeface="Calibri"/>
                        </a:rPr>
                        <a:t>начала</a:t>
                      </a:r>
                      <a:endParaRPr lang="ru-RU" sz="18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08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u="none" strike="noStrike" dirty="0">
                          <a:solidFill>
                            <a:schemeClr val="dk1"/>
                          </a:solidFill>
                          <a:effectLst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09.04</a:t>
                      </a:r>
                      <a:endParaRPr lang="ru-RU" sz="16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u="none" strike="noStrike" dirty="0">
                          <a:solidFill>
                            <a:schemeClr val="dk1"/>
                          </a:solidFill>
                          <a:effectLst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Мероприятие, посвященное  Дню космонавтики</a:t>
                      </a:r>
                      <a:endParaRPr lang="ru-RU" sz="16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14.00</a:t>
                      </a:r>
                      <a:endParaRPr lang="ru-RU" sz="16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708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15.04</a:t>
                      </a:r>
                      <a:endParaRPr lang="ru-RU" sz="16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u="none" strike="noStrike" dirty="0">
                          <a:solidFill>
                            <a:schemeClr val="dk1"/>
                          </a:solidFill>
                          <a:effectLst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Мероприятие «Весна. Любовь</a:t>
                      </a:r>
                      <a:r>
                        <a:rPr lang="ru-RU" sz="1600" b="0" u="none" strike="noStrike" dirty="0" smtClean="0">
                          <a:solidFill>
                            <a:schemeClr val="dk1"/>
                          </a:solidFill>
                          <a:effectLst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Цветы</a:t>
                      </a:r>
                      <a:r>
                        <a:rPr lang="ru-RU" sz="1600" b="0" u="none" strike="noStrike" dirty="0">
                          <a:solidFill>
                            <a:schemeClr val="dk1"/>
                          </a:solidFill>
                          <a:effectLst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.»  </a:t>
                      </a:r>
                      <a:endParaRPr lang="ru-RU" sz="16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14.00</a:t>
                      </a:r>
                      <a:endParaRPr lang="ru-RU" sz="16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708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16.04. 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u="none" strike="noStrike" dirty="0">
                          <a:solidFill>
                            <a:srgbClr val="000000"/>
                          </a:solidFill>
                          <a:effectLst/>
                          <a:uFillTx/>
                          <a:latin typeface="Times New Roman" panose="02020603050405020304" pitchFamily="18" charset="0"/>
                          <a:ea typeface="Microsoft YaHei"/>
                          <a:cs typeface="Times New Roman" panose="02020603050405020304" pitchFamily="18" charset="0"/>
                        </a:rPr>
                        <a:t>Онлайн-мероприятие «Эхо Чернобыля. Подвиг ликвидаторов.», п</a:t>
                      </a:r>
                      <a:r>
                        <a:rPr lang="ru-RU" sz="1600" b="0" u="none" strike="noStrike" dirty="0">
                          <a:solidFill>
                            <a:schemeClr val="dk1"/>
                          </a:solidFill>
                          <a:effectLst/>
                          <a:uFillTx/>
                          <a:latin typeface="Times New Roman" panose="02020603050405020304" pitchFamily="18" charset="0"/>
                          <a:ea typeface="Microsoft YaHei"/>
                          <a:cs typeface="Times New Roman" panose="02020603050405020304" pitchFamily="18" charset="0"/>
                        </a:rPr>
                        <a:t>одготовленное обществом «Знание»</a:t>
                      </a:r>
                      <a:endParaRPr lang="ru-RU" sz="16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10.00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708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23.04.</a:t>
                      </a:r>
                      <a:endParaRPr lang="ru-RU" sz="16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u="none" strike="noStrike" dirty="0" err="1">
                          <a:solidFill>
                            <a:schemeClr val="dk1"/>
                          </a:solidFill>
                          <a:effectLst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Квиз</a:t>
                      </a:r>
                      <a:r>
                        <a:rPr lang="ru-RU" sz="1600" b="0" u="none" strike="noStrike" dirty="0">
                          <a:solidFill>
                            <a:schemeClr val="dk1"/>
                          </a:solidFill>
                          <a:effectLst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«Сказочный знаток»  по сказкам народов мира</a:t>
                      </a:r>
                      <a:endParaRPr lang="ru-RU" sz="16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14.00</a:t>
                      </a:r>
                      <a:endParaRPr lang="ru-RU" sz="16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70800">
                <a:tc>
                  <a:txBody>
                    <a:bodyPr/>
                    <a:lstStyle/>
                    <a:p>
                      <a:r>
                        <a:rPr lang="ru-RU" sz="16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23.04  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b="0" u="none" strike="noStrike" dirty="0">
                          <a:solidFill>
                            <a:srgbClr val="000000"/>
                          </a:solidFill>
                          <a:effectLst/>
                          <a:uFillTx/>
                          <a:latin typeface="Times New Roman" panose="02020603050405020304" pitchFamily="18" charset="0"/>
                          <a:ea typeface="Microsoft YaHei"/>
                          <a:cs typeface="Times New Roman" panose="02020603050405020304" pitchFamily="18" charset="0"/>
                        </a:rPr>
                        <a:t>Праздничное мероприятие в преддверии 9 мая в формате ВКС, п</a:t>
                      </a:r>
                      <a:r>
                        <a:rPr lang="ru-RU" sz="1600" b="0" u="none" strike="noStrike" dirty="0">
                          <a:solidFill>
                            <a:schemeClr val="dk1"/>
                          </a:solidFill>
                          <a:effectLst/>
                          <a:uFillTx/>
                          <a:latin typeface="Times New Roman" panose="02020603050405020304" pitchFamily="18" charset="0"/>
                          <a:ea typeface="Microsoft YaHei"/>
                          <a:cs typeface="Times New Roman" panose="02020603050405020304" pitchFamily="18" charset="0"/>
                        </a:rPr>
                        <a:t>одготовленное обществом «Знание»</a:t>
                      </a:r>
                      <a:r>
                        <a:rPr lang="ru-RU" sz="1600" b="0" u="none" strike="noStrike" dirty="0">
                          <a:solidFill>
                            <a:srgbClr val="000000"/>
                          </a:solidFill>
                          <a:effectLst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b="0" u="none" strike="noStrike" dirty="0">
                          <a:solidFill>
                            <a:srgbClr val="000000"/>
                          </a:solidFill>
                          <a:effectLst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10.00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370800">
                <a:tc>
                  <a:txBody>
                    <a:bodyPr/>
                    <a:lstStyle/>
                    <a:p>
                      <a:r>
                        <a:rPr lang="ru-RU" sz="16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27.04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Квиз по финансовой грамотности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b="0" u="none" strike="noStrike" dirty="0">
                          <a:solidFill>
                            <a:srgbClr val="000000"/>
                          </a:solidFill>
                          <a:effectLst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11.00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951356">
                <a:tc>
                  <a:txBody>
                    <a:bodyPr/>
                    <a:lstStyle/>
                    <a:p>
                      <a:r>
                        <a:rPr lang="ru-RU" sz="16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30.04.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191"/>
                        </a:spcBef>
                        <a:spcAft>
                          <a:spcPts val="992"/>
                        </a:spcAft>
                      </a:pPr>
                      <a:r>
                        <a:rPr lang="ru-RU" sz="16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Мероприятие, посвященное  Дню  коренных малочисленных народов Российской Федерации 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b="0" u="none" strike="noStrike" dirty="0">
                          <a:solidFill>
                            <a:srgbClr val="000000"/>
                          </a:solidFill>
                          <a:effectLst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11.00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234</TotalTime>
  <Words>120</Words>
  <Application>Microsoft Office PowerPoint</Application>
  <PresentationFormat>Произвольный</PresentationFormat>
  <Paragraphs>35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МЕРОПРИЯТИЯНА АПРЕЛЬ 2026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009MukhinaMG</cp:lastModifiedBy>
  <cp:revision>29</cp:revision>
  <cp:lastPrinted>2026-03-02T11:32:44Z</cp:lastPrinted>
  <dcterms:created xsi:type="dcterms:W3CDTF">2025-11-06T11:20:25Z</dcterms:created>
  <dcterms:modified xsi:type="dcterms:W3CDTF">2026-04-01T12:42:02Z</dcterms:modified>
  <dc:language>ru-RU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esentationFormat">
    <vt:lpwstr>Произвольный</vt:lpwstr>
  </property>
  <property fmtid="{D5CDD505-2E9C-101B-9397-08002B2CF9AE}" pid="6" name="Producer">
    <vt:lpwstr>Adobe PDF Library 17.0</vt:lpwstr>
  </property>
  <property fmtid="{D5CDD505-2E9C-101B-9397-08002B2CF9AE}" pid="7" name="Slides">
    <vt:i4>1</vt:i4>
  </property>
</Properties>
</file>