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-3042" y="-114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560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83D3BEA7-F382-4D6E-BC48-45FDC418172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1920" cy="111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1840" cy="3362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378000" y="6145920"/>
            <a:ext cx="6801840" cy="3362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51" name="PlaceHolder 4"/>
          <p:cNvSpPr>
            <a:spLocks noGrp="1"/>
          </p:cNvSpPr>
          <p:nvPr>
            <p:ph type="ftr" idx="28"/>
          </p:nvPr>
        </p:nvSpPr>
        <p:spPr>
          <a:xfrm>
            <a:off x="2571480" y="9945000"/>
            <a:ext cx="241560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52" name="PlaceHolder 5"/>
          <p:cNvSpPr>
            <a:spLocks noGrp="1"/>
          </p:cNvSpPr>
          <p:nvPr>
            <p:ph type="sldNum" idx="29"/>
          </p:nvPr>
        </p:nvSpPr>
        <p:spPr>
          <a:xfrm>
            <a:off x="5445360" y="994500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EF6EE54-F0F0-4093-88F2-0B60350BEF21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6"/>
          <p:cNvSpPr>
            <a:spLocks noGrp="1"/>
          </p:cNvSpPr>
          <p:nvPr>
            <p:ph type="dt" idx="30"/>
          </p:nvPr>
        </p:nvSpPr>
        <p:spPr>
          <a:xfrm>
            <a:off x="378000" y="994500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1920" cy="111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17040" cy="3362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17040" cy="3362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57" name="PlaceHolder 4"/>
          <p:cNvSpPr>
            <a:spLocks noGrp="1"/>
          </p:cNvSpPr>
          <p:nvPr>
            <p:ph type="body"/>
          </p:nvPr>
        </p:nvSpPr>
        <p:spPr>
          <a:xfrm>
            <a:off x="378000" y="6145920"/>
            <a:ext cx="3317040" cy="3362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58" name="PlaceHolder 5"/>
          <p:cNvSpPr>
            <a:spLocks noGrp="1"/>
          </p:cNvSpPr>
          <p:nvPr>
            <p:ph type="body"/>
          </p:nvPr>
        </p:nvSpPr>
        <p:spPr>
          <a:xfrm>
            <a:off x="3865680" y="6145920"/>
            <a:ext cx="3317040" cy="3362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59" name="PlaceHolder 6"/>
          <p:cNvSpPr>
            <a:spLocks noGrp="1"/>
          </p:cNvSpPr>
          <p:nvPr>
            <p:ph type="ftr" idx="31"/>
          </p:nvPr>
        </p:nvSpPr>
        <p:spPr>
          <a:xfrm>
            <a:off x="2571480" y="9945000"/>
            <a:ext cx="241560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60" name="PlaceHolder 7"/>
          <p:cNvSpPr>
            <a:spLocks noGrp="1"/>
          </p:cNvSpPr>
          <p:nvPr>
            <p:ph type="sldNum" idx="32"/>
          </p:nvPr>
        </p:nvSpPr>
        <p:spPr>
          <a:xfrm>
            <a:off x="5445360" y="994500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4C2E4670-9E94-43FA-A515-1B860A0DFEE4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PlaceHolder 8"/>
          <p:cNvSpPr>
            <a:spLocks noGrp="1"/>
          </p:cNvSpPr>
          <p:nvPr>
            <p:ph type="dt" idx="33"/>
          </p:nvPr>
        </p:nvSpPr>
        <p:spPr>
          <a:xfrm>
            <a:off x="378000" y="994500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1920" cy="111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2187000" cy="3362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2679120" y="2459520"/>
            <a:ext cx="2187000" cy="3362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4980600" y="2459520"/>
            <a:ext cx="2187000" cy="3362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66" name="PlaceHolder 5"/>
          <p:cNvSpPr>
            <a:spLocks noGrp="1"/>
          </p:cNvSpPr>
          <p:nvPr>
            <p:ph type="body"/>
          </p:nvPr>
        </p:nvSpPr>
        <p:spPr>
          <a:xfrm>
            <a:off x="378000" y="6145920"/>
            <a:ext cx="2187000" cy="3362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67" name="PlaceHolder 6"/>
          <p:cNvSpPr>
            <a:spLocks noGrp="1"/>
          </p:cNvSpPr>
          <p:nvPr>
            <p:ph type="body"/>
          </p:nvPr>
        </p:nvSpPr>
        <p:spPr>
          <a:xfrm>
            <a:off x="2679120" y="6145920"/>
            <a:ext cx="2187000" cy="3362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68" name="PlaceHolder 7"/>
          <p:cNvSpPr>
            <a:spLocks noGrp="1"/>
          </p:cNvSpPr>
          <p:nvPr>
            <p:ph type="body"/>
          </p:nvPr>
        </p:nvSpPr>
        <p:spPr>
          <a:xfrm>
            <a:off x="4980600" y="6145920"/>
            <a:ext cx="2187000" cy="3362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69" name="PlaceHolder 8"/>
          <p:cNvSpPr>
            <a:spLocks noGrp="1"/>
          </p:cNvSpPr>
          <p:nvPr>
            <p:ph type="ftr" idx="34"/>
          </p:nvPr>
        </p:nvSpPr>
        <p:spPr>
          <a:xfrm>
            <a:off x="2571480" y="9945000"/>
            <a:ext cx="241560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70" name="PlaceHolder 9"/>
          <p:cNvSpPr>
            <a:spLocks noGrp="1"/>
          </p:cNvSpPr>
          <p:nvPr>
            <p:ph type="sldNum" idx="35"/>
          </p:nvPr>
        </p:nvSpPr>
        <p:spPr>
          <a:xfrm>
            <a:off x="5445360" y="994500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263BA91-6FE8-405B-9520-B0E71FF8C7F7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PlaceHolder 10"/>
          <p:cNvSpPr>
            <a:spLocks noGrp="1"/>
          </p:cNvSpPr>
          <p:nvPr>
            <p:ph type="dt" idx="36"/>
          </p:nvPr>
        </p:nvSpPr>
        <p:spPr>
          <a:xfrm>
            <a:off x="378000" y="994500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1920" cy="111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560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7" name="PlaceHolder 3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2EBD026-4243-4B3D-8F55-BB989E05629C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1920" cy="111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1840" cy="7053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1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560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2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A6DB18CA-F62A-4ADA-8612-7F1C3EE70F74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1920" cy="111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17040" cy="7053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17040" cy="7053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7" name="PlaceHolder 4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560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8" name="PlaceHolder 5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E7EEEDC-FCC5-4D1A-80F4-E6C9D2F312DE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6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1920" cy="111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1" name="PlaceHolder 2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560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2" name="PlaceHolder 3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83B22B4-FA45-4045-A3BF-DDC52B46296C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entered Text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560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5" name="PlaceHolder 2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93191464-C7B4-4629-980F-EA0EAA5470AB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Content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1920" cy="111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17040" cy="3362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17040" cy="7053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378000" y="6145920"/>
            <a:ext cx="3317040" cy="3362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1" name="PlaceHolder 5"/>
          <p:cNvSpPr>
            <a:spLocks noGrp="1"/>
          </p:cNvSpPr>
          <p:nvPr>
            <p:ph type="ftr" idx="19"/>
          </p:nvPr>
        </p:nvSpPr>
        <p:spPr>
          <a:xfrm>
            <a:off x="2571480" y="9945000"/>
            <a:ext cx="241560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2" name="PlaceHolder 6"/>
          <p:cNvSpPr>
            <a:spLocks noGrp="1"/>
          </p:cNvSpPr>
          <p:nvPr>
            <p:ph type="sldNum" idx="20"/>
          </p:nvPr>
        </p:nvSpPr>
        <p:spPr>
          <a:xfrm>
            <a:off x="5445360" y="994500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9C37034C-7A74-4552-B649-304854F57FCA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7"/>
          <p:cNvSpPr>
            <a:spLocks noGrp="1"/>
          </p:cNvSpPr>
          <p:nvPr>
            <p:ph type="dt" idx="21"/>
          </p:nvPr>
        </p:nvSpPr>
        <p:spPr>
          <a:xfrm>
            <a:off x="378000" y="994500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 Content and 2 Content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1920" cy="111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17040" cy="7053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17040" cy="3362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3865680" y="6145920"/>
            <a:ext cx="3317040" cy="3362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8" name="PlaceHolder 5"/>
          <p:cNvSpPr>
            <a:spLocks noGrp="1"/>
          </p:cNvSpPr>
          <p:nvPr>
            <p:ph type="ftr" idx="22"/>
          </p:nvPr>
        </p:nvSpPr>
        <p:spPr>
          <a:xfrm>
            <a:off x="2571480" y="9945000"/>
            <a:ext cx="241560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9" name="PlaceHolder 6"/>
          <p:cNvSpPr>
            <a:spLocks noGrp="1"/>
          </p:cNvSpPr>
          <p:nvPr>
            <p:ph type="sldNum" idx="23"/>
          </p:nvPr>
        </p:nvSpPr>
        <p:spPr>
          <a:xfrm>
            <a:off x="5445360" y="994500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DBEBB4C1-58A1-414D-A93F-4F753A41DC46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dt" idx="24"/>
          </p:nvPr>
        </p:nvSpPr>
        <p:spPr>
          <a:xfrm>
            <a:off x="378000" y="994500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1920" cy="111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17040" cy="3362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17040" cy="3362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body"/>
          </p:nvPr>
        </p:nvSpPr>
        <p:spPr>
          <a:xfrm>
            <a:off x="378000" y="6145920"/>
            <a:ext cx="6801840" cy="3362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ftr" idx="25"/>
          </p:nvPr>
        </p:nvSpPr>
        <p:spPr>
          <a:xfrm>
            <a:off x="2571480" y="9945000"/>
            <a:ext cx="241560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6" name="PlaceHolder 6"/>
          <p:cNvSpPr>
            <a:spLocks noGrp="1"/>
          </p:cNvSpPr>
          <p:nvPr>
            <p:ph type="sldNum" idx="26"/>
          </p:nvPr>
        </p:nvSpPr>
        <p:spPr>
          <a:xfrm>
            <a:off x="5445360" y="994500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23D0409-534F-480C-974E-A0DF589A0AA6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7"/>
          <p:cNvSpPr>
            <a:spLocks noGrp="1"/>
          </p:cNvSpPr>
          <p:nvPr>
            <p:ph type="dt" idx="27"/>
          </p:nvPr>
        </p:nvSpPr>
        <p:spPr>
          <a:xfrm>
            <a:off x="378000" y="994500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5560" cy="1653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3" name="object 35"/>
          <p:cNvSpPr/>
          <p:nvPr/>
        </p:nvSpPr>
        <p:spPr>
          <a:xfrm>
            <a:off x="180000" y="6500160"/>
            <a:ext cx="7341120" cy="3579120"/>
          </a:xfrm>
          <a:custGeom>
            <a:avLst/>
            <a:gdLst>
              <a:gd name="textAreaLeft" fmla="*/ 0 w 7341120"/>
              <a:gd name="textAreaRight" fmla="*/ 7345800 w 7341120"/>
              <a:gd name="textAreaTop" fmla="*/ 0 h 3579120"/>
              <a:gd name="textAreaBottom" fmla="*/ 3583800 h 357912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74" name="Группа 1"/>
          <p:cNvGrpSpPr/>
          <p:nvPr/>
        </p:nvGrpSpPr>
        <p:grpSpPr>
          <a:xfrm>
            <a:off x="644400" y="8176320"/>
            <a:ext cx="1143360" cy="128160"/>
            <a:chOff x="644400" y="8176320"/>
            <a:chExt cx="1143360" cy="128160"/>
          </a:xfrm>
        </p:grpSpPr>
        <p:pic>
          <p:nvPicPr>
            <p:cNvPr id="75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98640" cy="1281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76" name="object 37"/>
            <p:cNvSpPr/>
            <p:nvPr/>
          </p:nvSpPr>
          <p:spPr>
            <a:xfrm>
              <a:off x="771480" y="8178120"/>
              <a:ext cx="90000" cy="124920"/>
            </a:xfrm>
            <a:custGeom>
              <a:avLst/>
              <a:gdLst>
                <a:gd name="textAreaLeft" fmla="*/ 0 w 90000"/>
                <a:gd name="textAreaRight" fmla="*/ 94680 w 90000"/>
                <a:gd name="textAreaTop" fmla="*/ 0 h 124920"/>
                <a:gd name="textAreaBottom" fmla="*/ 129600 h 12492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77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87640" cy="1281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78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4640" cy="1281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79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5480" cy="1245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80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08360" cy="12636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4320000" y="360000"/>
            <a:ext cx="2814840" cy="181944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>
                <a:solidFill>
                  <a:schemeClr val="lt1"/>
                </a:solidFill>
                <a:effectLst/>
                <a:uFillTx/>
                <a:latin typeface="Calibri"/>
              </a:rPr>
              <a:t>МЕРОПРИЯТИЯ</a:t>
            </a:r>
            <a:r>
              <a:rPr lang="ru-RU" sz="2700" b="1" u="none" strike="noStrike">
                <a:solidFill>
                  <a:schemeClr val="lt1"/>
                </a:solidFill>
                <a:effectLst/>
                <a:uFillTx/>
                <a:latin typeface="Calibri"/>
              </a:rPr>
              <a:t>НА</a:t>
            </a:r>
            <a:r>
              <a:rPr lang="ru-RU" sz="2700" b="1" u="none" strike="noStrike" spc="-6">
                <a:solidFill>
                  <a:schemeClr val="lt1"/>
                </a:solidFill>
                <a:effectLst/>
                <a:uFillTx/>
                <a:latin typeface="Calibri"/>
              </a:rPr>
              <a:t> МАЙ </a:t>
            </a:r>
            <a:r>
              <a:rPr lang="ru-RU" sz="2700" b="1" u="none" strike="noStrike" spc="-20">
                <a:solidFill>
                  <a:schemeClr val="lt1"/>
                </a:solidFill>
                <a:effectLst/>
                <a:uFillTx/>
                <a:latin typeface="Calibri"/>
              </a:rPr>
              <a:t>2026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object 43"/>
          <p:cNvSpPr/>
          <p:nvPr/>
        </p:nvSpPr>
        <p:spPr>
          <a:xfrm>
            <a:off x="628920" y="8441640"/>
            <a:ext cx="5109480" cy="2022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ПРИХОДИТЕ, </a:t>
            </a:r>
            <a:r>
              <a:rPr lang="ru-RU" sz="44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МЫ</a:t>
            </a:r>
            <a:r>
              <a:rPr lang="ru-RU" sz="4400" b="1" u="none" strike="noStrike" spc="-136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44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ВАС</a:t>
            </a:r>
            <a:r>
              <a:rPr lang="ru-RU" sz="4400" b="1" u="none" strike="noStrike" spc="-136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4400" b="1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ЖДЕМ!</a:t>
            </a: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Наши</a:t>
            </a:r>
            <a:r>
              <a:rPr lang="ru-RU" sz="1300" b="0" u="none" strike="noStrike" spc="-34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13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контакты: 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Адрес: г.Пудож, ул.Комсомольская,д.16</a:t>
            </a:r>
            <a:r>
              <a:rPr sz="1300"/>
              <a:t/>
            </a:r>
            <a:br>
              <a:rPr sz="1300"/>
            </a:b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Контактный номер 8 8142 7952 00   1612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ФИО:  Таланова А.А.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object 44"/>
          <p:cNvSpPr/>
          <p:nvPr/>
        </p:nvSpPr>
        <p:spPr>
          <a:xfrm>
            <a:off x="3819240" y="7361640"/>
            <a:ext cx="3292920" cy="558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Время</a:t>
            </a:r>
            <a:r>
              <a:rPr lang="ru-RU" sz="1600" b="1" u="none" strike="noStrike" spc="-65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</a:rPr>
              <a:t>работы: понедельник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пятница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09:00</a:t>
            </a:r>
            <a:r>
              <a:rPr lang="ru-RU" sz="1600" b="1" u="none" strike="noStrike" spc="-6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lang="ru-RU" sz="1600" b="1" u="none" strike="noStrike" spc="-14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 spc="-20">
                <a:solidFill>
                  <a:srgbClr val="58595B"/>
                </a:solidFill>
                <a:effectLst/>
                <a:uFillTx/>
                <a:latin typeface="Calibri"/>
              </a:rPr>
              <a:t>17:00</a:t>
            </a:r>
            <a:endParaRPr lang="ru-RU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object 45"/>
          <p:cNvSpPr/>
          <p:nvPr/>
        </p:nvSpPr>
        <p:spPr>
          <a:xfrm>
            <a:off x="6123240" y="8786520"/>
            <a:ext cx="91296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Отделение Фонда</a:t>
            </a:r>
            <a:r>
              <a:rPr lang="ru-RU" sz="800" b="0" u="none" strike="noStrike" spc="496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пенсионного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и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 социального</a:t>
            </a:r>
            <a:r>
              <a:rPr lang="ru-RU" sz="800" b="0" u="none" strike="noStrike" spc="496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страхования</a:t>
            </a:r>
            <a:r>
              <a:rPr lang="ru-RU" sz="800" b="0" u="none" strike="noStrike" spc="9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26">
                <a:solidFill>
                  <a:srgbClr val="FFFFFF"/>
                </a:solidFill>
                <a:effectLst/>
                <a:uFillTx/>
                <a:latin typeface="Calibri"/>
              </a:rPr>
              <a:t>РФ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по</a:t>
            </a:r>
            <a:r>
              <a:rPr lang="ru-RU" sz="800" b="0" u="none" strike="noStrike" spc="43">
                <a:solidFill>
                  <a:srgbClr val="FFFFFF"/>
                </a:solidFill>
                <a:effectLst/>
                <a:uFillTx/>
                <a:latin typeface="Calibri"/>
              </a:rPr>
              <a:t>  Республике Карелия г.Пудож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85" name="Группа 103"/>
          <p:cNvGrpSpPr/>
          <p:nvPr/>
        </p:nvGrpSpPr>
        <p:grpSpPr>
          <a:xfrm>
            <a:off x="512280" y="489240"/>
            <a:ext cx="2513160" cy="978480"/>
            <a:chOff x="512280" y="489240"/>
            <a:chExt cx="2513160" cy="978480"/>
          </a:xfrm>
        </p:grpSpPr>
        <p:pic>
          <p:nvPicPr>
            <p:cNvPr id="86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4840" cy="9525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87" name="object 50"/>
            <p:cNvSpPr/>
            <p:nvPr/>
          </p:nvSpPr>
          <p:spPr>
            <a:xfrm>
              <a:off x="1577160" y="814680"/>
              <a:ext cx="290520" cy="180720"/>
            </a:xfrm>
            <a:custGeom>
              <a:avLst/>
              <a:gdLst>
                <a:gd name="textAreaLeft" fmla="*/ 0 w 290520"/>
                <a:gd name="textAreaRight" fmla="*/ 295200 w 290520"/>
                <a:gd name="textAreaTop" fmla="*/ 0 h 180720"/>
                <a:gd name="textAreaBottom" fmla="*/ 185400 h 18072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88" name="object 51"/>
            <p:cNvGrpSpPr/>
            <p:nvPr/>
          </p:nvGrpSpPr>
          <p:grpSpPr>
            <a:xfrm>
              <a:off x="1917720" y="814680"/>
              <a:ext cx="443160" cy="146520"/>
              <a:chOff x="1917720" y="814680"/>
              <a:chExt cx="443160" cy="146520"/>
            </a:xfrm>
          </p:grpSpPr>
          <p:sp>
            <p:nvSpPr>
              <p:cNvPr id="89" name="object 52"/>
              <p:cNvSpPr/>
              <p:nvPr/>
            </p:nvSpPr>
            <p:spPr>
              <a:xfrm>
                <a:off x="1917720" y="814680"/>
                <a:ext cx="286200" cy="146520"/>
              </a:xfrm>
              <a:custGeom>
                <a:avLst/>
                <a:gdLst>
                  <a:gd name="textAreaLeft" fmla="*/ 0 w 286200"/>
                  <a:gd name="textAreaRight" fmla="*/ 290880 w 286200"/>
                  <a:gd name="textAreaTop" fmla="*/ 0 h 146520"/>
                  <a:gd name="textAreaBottom" fmla="*/ 151200 h 14652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90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16640" cy="1454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91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5160" cy="14904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92" name="object 55"/>
            <p:cNvGrpSpPr/>
            <p:nvPr/>
          </p:nvGrpSpPr>
          <p:grpSpPr>
            <a:xfrm>
              <a:off x="1762920" y="1051200"/>
              <a:ext cx="672840" cy="178920"/>
              <a:chOff x="1762920" y="1051200"/>
              <a:chExt cx="672840" cy="178920"/>
            </a:xfrm>
          </p:grpSpPr>
          <p:pic>
            <p:nvPicPr>
              <p:cNvPr id="93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18080" cy="1454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94" name="object 57"/>
              <p:cNvSpPr/>
              <p:nvPr/>
            </p:nvSpPr>
            <p:spPr>
              <a:xfrm>
                <a:off x="1917720" y="1051200"/>
                <a:ext cx="518040" cy="178920"/>
              </a:xfrm>
              <a:custGeom>
                <a:avLst/>
                <a:gdLst>
                  <a:gd name="textAreaLeft" fmla="*/ 0 w 518040"/>
                  <a:gd name="textAreaRight" fmla="*/ 522720 w 518040"/>
                  <a:gd name="textAreaTop" fmla="*/ 0 h 178920"/>
                  <a:gd name="textAreaBottom" fmla="*/ 183600 h 17892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95" name="object 58"/>
            <p:cNvGrpSpPr/>
            <p:nvPr/>
          </p:nvGrpSpPr>
          <p:grpSpPr>
            <a:xfrm>
              <a:off x="2489040" y="1051560"/>
              <a:ext cx="286200" cy="145440"/>
              <a:chOff x="2489040" y="1051560"/>
              <a:chExt cx="286200" cy="145440"/>
            </a:xfrm>
          </p:grpSpPr>
          <p:pic>
            <p:nvPicPr>
              <p:cNvPr id="96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5280" cy="1454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97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16280" cy="1454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98" name="object 61"/>
            <p:cNvGrpSpPr/>
            <p:nvPr/>
          </p:nvGrpSpPr>
          <p:grpSpPr>
            <a:xfrm>
              <a:off x="1556640" y="1284480"/>
              <a:ext cx="1468800" cy="183240"/>
              <a:chOff x="1556640" y="1284480"/>
              <a:chExt cx="1468800" cy="183240"/>
            </a:xfrm>
          </p:grpSpPr>
          <p:pic>
            <p:nvPicPr>
              <p:cNvPr id="99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38600" cy="1508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00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59840" cy="1508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01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55680" cy="1832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02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59840" cy="1508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103" name="object 66"/>
              <p:cNvSpPr/>
              <p:nvPr/>
            </p:nvSpPr>
            <p:spPr>
              <a:xfrm>
                <a:off x="2494080" y="1290960"/>
                <a:ext cx="133920" cy="145080"/>
              </a:xfrm>
              <a:custGeom>
                <a:avLst/>
                <a:gdLst>
                  <a:gd name="textAreaLeft" fmla="*/ 0 w 133920"/>
                  <a:gd name="textAreaRight" fmla="*/ 138600 w 133920"/>
                  <a:gd name="textAreaTop" fmla="*/ 0 h 145080"/>
                  <a:gd name="textAreaBottom" fmla="*/ 149760 h 14508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104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5600" cy="1767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05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63800" cy="1454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106" name="Прямоугольник: скругленные углы 2"/>
          <p:cNvSpPr/>
          <p:nvPr/>
        </p:nvSpPr>
        <p:spPr>
          <a:xfrm>
            <a:off x="6140520" y="9593640"/>
            <a:ext cx="870120" cy="8539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07" name="Овал 3"/>
          <p:cNvSpPr/>
          <p:nvPr/>
        </p:nvSpPr>
        <p:spPr>
          <a:xfrm>
            <a:off x="6047640" y="7937640"/>
            <a:ext cx="810720" cy="8107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108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596880" cy="511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9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57520" cy="85752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110" name="Таблица 4"/>
          <p:cNvGraphicFramePr/>
          <p:nvPr>
            <p:extLst>
              <p:ext uri="{D42A27DB-BD31-4B8C-83A1-F6EECF244321}">
                <p14:modId xmlns:p14="http://schemas.microsoft.com/office/powerpoint/2010/main" xmlns="" val="1940797591"/>
              </p:ext>
            </p:extLst>
          </p:nvPr>
        </p:nvGraphicFramePr>
        <p:xfrm>
          <a:off x="341280" y="1800000"/>
          <a:ext cx="6789600" cy="5640566"/>
        </p:xfrm>
        <a:graphic>
          <a:graphicData uri="http://schemas.openxmlformats.org/drawingml/2006/table">
            <a:tbl>
              <a:tblPr/>
              <a:tblGrid>
                <a:gridCol w="842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7962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5092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518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Дата 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начала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51880"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01.05.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Посещение мероприятие В Доме культуры «Музыкальный калейдоскоп»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1840">
                <a:tc>
                  <a:txBody>
                    <a:bodyPr/>
                    <a:lstStyle/>
                    <a:p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03.03.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Посещение мероприятия в Пудожском музее «Песни по кругу»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15.00</a:t>
                      </a:r>
                    </a:p>
                    <a:p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10566"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05.05.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Мероприятие, посвященное Дню Победы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51880"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09.05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Участие в городском мероприятии, посвященному Дню Победы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81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21.05.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Онлайн-лекция «</a:t>
                      </a:r>
                      <a:r>
                        <a:rPr lang="ru-RU" sz="1800" b="0" u="none" strike="noStrike">
                          <a:solidFill>
                            <a:schemeClr val="dk1">
                              <a:lumMod val="85000"/>
                              <a:lumOff val="15000"/>
                            </a:schemeClr>
                          </a:solidFill>
                          <a:effectLst/>
                          <a:uFillTx/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Откуда мы родом: пишем историю семьи вместе»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47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22.05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Мероприятие, посвященное Дню славянской письменности и культуры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781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27.05.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Мероприятие , посвященное Общероссийскому Дню библиотек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u="none" strike="noStrike" dirty="0">
                          <a:solidFill>
                            <a:srgbClr val="000000"/>
                          </a:solidFill>
                          <a:effectLst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21840">
                <a:tc>
                  <a:txBody>
                    <a:bodyPr/>
                    <a:lstStyle/>
                    <a:p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0" u="none" strike="noStrike" dirty="0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278</TotalTime>
  <Words>117</Words>
  <Application>Microsoft Office PowerPoint</Application>
  <PresentationFormat>Произвольный</PresentationFormat>
  <Paragraphs>35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МЕРОПРИЯТИЯНА МАЙ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009MukhinaMG</cp:lastModifiedBy>
  <cp:revision>36</cp:revision>
  <cp:lastPrinted>2026-04-01T10:28:42Z</cp:lastPrinted>
  <dcterms:created xsi:type="dcterms:W3CDTF">2025-11-06T11:20:25Z</dcterms:created>
  <dcterms:modified xsi:type="dcterms:W3CDTF">2026-04-29T11:46:30Z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