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6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994" y="-114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6360" cy="27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70ADEB2-F304-482B-99B1-3296481D6CAB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21109E16-DD8F-4FB4-A9B9-9849E03FF4ED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752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7520" cy="921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sp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C4FCAE1-5503-47EB-A8B3-F954C789710C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6BD2FFD-0CC2-4FB7-B688-0C8266A1796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pos="0" algn="l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DBF4ADF-EAC0-4610-9CB9-B38C0EBF594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2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42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МАЙ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3"/>
          <p:cNvSpPr/>
          <p:nvPr/>
        </p:nvSpPr>
        <p:spPr>
          <a:xfrm>
            <a:off x="628920" y="8441640"/>
            <a:ext cx="5112360" cy="184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 Сегежа, ул. Карельская, д. 14 А каб. № 2</a:t>
            </a:r>
            <a:r>
              <a:rPr sz="1300"/>
              <a:t/>
            </a:r>
            <a:br>
              <a:rPr sz="1300"/>
            </a:b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object 44"/>
          <p:cNvSpPr/>
          <p:nvPr/>
        </p:nvSpPr>
        <p:spPr>
          <a:xfrm>
            <a:off x="3819240" y="7361640"/>
            <a:ext cx="3295800" cy="552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object 45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3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9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41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5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4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6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6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4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7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5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8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2" name="Таблица 4"/>
          <p:cNvGraphicFramePr/>
          <p:nvPr/>
        </p:nvGraphicFramePr>
        <p:xfrm>
          <a:off x="349200" y="1800000"/>
          <a:ext cx="6789600" cy="6261480"/>
        </p:xfrm>
        <a:graphic>
          <a:graphicData uri="http://schemas.openxmlformats.org/drawingml/2006/table">
            <a:tbl>
              <a:tblPr/>
              <a:tblGrid>
                <a:gridCol w="842400"/>
                <a:gridCol w="4985640"/>
                <a:gridCol w="961560"/>
              </a:tblGrid>
              <a:tr h="539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</a:tr>
              <a:tr h="66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01.05.2026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 Танцевальный кландайк. ЦКиД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14:00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5980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02.05.2026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Мастер класс по квилингу. СЦМБ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960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09.05.2026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День победы. Возложение цветов у Братской могилы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10:30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960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13.05.2026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Гимнастика для ума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14:30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1243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14.05.2026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Информационная встреча с заместителем управляющего ОСФР по РК на тему «Обеспечение инвалидов ТСР с использованием электронного сертификата»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12:00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6960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15.05.2026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Международный день семьи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14:30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69600"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21.05.2026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РГО Знание «Откуда мы родом: пишем историю семьи вместе»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9880">
                <a:tc>
                  <a:txBody>
                    <a:bodyPr/>
                    <a:lstStyle/>
                    <a:p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финансовой грамотности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14:30</a:t>
                      </a:r>
                      <a:endParaRPr lang="ru-RU" sz="1800" b="0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object 35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>
              <a:gd name="textAreaLeft" fmla="*/ 0 w 7343640"/>
              <a:gd name="textAreaRight" fmla="*/ 7345800 w 7343640"/>
              <a:gd name="textAreaTop" fmla="*/ 0 h 3581640"/>
              <a:gd name="textAreaBottom" fmla="*/ 3583800 h 35816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2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7440"/>
                <a:gd name="textAreaBottom" fmla="*/ 129600 h 12744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46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sp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trike="noStrike" spc="-6">
                <a:solidFill>
                  <a:schemeClr val="lt1"/>
                </a:solidFill>
                <a:effectLst/>
                <a:uFillTx/>
                <a:latin typeface="Calibri"/>
              </a:rPr>
              <a:t> </a:t>
            </a:r>
            <a:r>
              <a:rPr lang="ru-RU" sz="2700" b="1" u="none" strike="noStrike" spc="-11">
                <a:solidFill>
                  <a:schemeClr val="lt1"/>
                </a:solidFill>
                <a:effectLst/>
                <a:uFillTx/>
                <a:latin typeface="Calibri"/>
              </a:rPr>
              <a:t>МАЙ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3"/>
          <p:cNvSpPr/>
          <p:nvPr/>
        </p:nvSpPr>
        <p:spPr>
          <a:xfrm>
            <a:off x="628920" y="8441640"/>
            <a:ext cx="5112000" cy="184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 Сегежа, ул. Карельская, д. 14 А каб. № 2</a:t>
            </a:r>
            <a:r>
              <a:rPr sz="1300"/>
              <a:t/>
            </a:r>
            <a:br>
              <a:rPr sz="1300"/>
            </a:b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object 44"/>
          <p:cNvSpPr/>
          <p:nvPr/>
        </p:nvSpPr>
        <p:spPr>
          <a:xfrm>
            <a:off x="3819240" y="7361640"/>
            <a:ext cx="3295440" cy="55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trike="noStrike" spc="-6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effectLst/>
                <a:uFillTx/>
                <a:latin typeface="Calibri"/>
              </a:rPr>
              <a:t>17:00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object 45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trike="noStrike" spc="499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trike="noStrike" spc="11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Карелия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7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3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9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0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41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4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4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6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7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4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0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5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8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" name="Овал 3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040" cy="8600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2" name="Таблица 4"/>
          <p:cNvGraphicFramePr/>
          <p:nvPr/>
        </p:nvGraphicFramePr>
        <p:xfrm>
          <a:off x="349200" y="2077920"/>
          <a:ext cx="6789600" cy="3477240"/>
        </p:xfrm>
        <a:graphic>
          <a:graphicData uri="http://schemas.openxmlformats.org/drawingml/2006/table">
            <a:tbl>
              <a:tblPr/>
              <a:tblGrid>
                <a:gridCol w="842400"/>
                <a:gridCol w="4893840"/>
                <a:gridCol w="1053360"/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lang="ru-RU" sz="18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68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14.05.2026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Международный день семьи. Семья и семейные традиции. Мастер класс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15:00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734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19.05.2026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Урок финансовой грамотности ВТБ Банк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14:30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21.05.2026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191"/>
                        </a:spcBef>
                        <a:spcAft>
                          <a:spcPts val="992"/>
                        </a:spcAft>
                      </a:pPr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Microsoft YaHei"/>
                        </a:rPr>
                        <a:t>РГО Знание «Откуда мы родом: пишем историю семьи вместе»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lang="ru-RU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/>
                    <a:lstStyle/>
                    <a:p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26.05.2026</a:t>
                      </a:r>
                      <a:endParaRPr lang="ru-RU" sz="2000" b="1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Музей. Интерактивная экскурсия. Исакиевский собор и его создатели</a:t>
                      </a:r>
                      <a:endParaRPr lang="ru-RU" sz="2000" b="1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15:00</a:t>
                      </a:r>
                      <a:endParaRPr lang="ru-RU" sz="2000" b="1" u="none" strike="noStrike">
                        <a:solidFill>
                          <a:schemeClr val="dk1"/>
                        </a:solidFill>
                        <a:effectLst/>
                        <a:uFillTx/>
                        <a:latin typeface="Calibri"/>
                        <a:ea typeface="Microsoft YaHe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216</Words>
  <Application>Microsoft Office PowerPoint</Application>
  <PresentationFormat>Произвольный</PresentationFormat>
  <Paragraphs>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МЕРОПРИЯТИЯНА МАЙ 2026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009MukhinaMG</cp:lastModifiedBy>
  <cp:revision>27</cp:revision>
  <dcterms:created xsi:type="dcterms:W3CDTF">2025-11-06T11:20:25Z</dcterms:created>
  <dcterms:modified xsi:type="dcterms:W3CDTF">2026-04-29T11:32:51Z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