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04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6547504-2434-42B2-A4EF-3B007F47BEB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89B36E1-2254-4488-99E8-918BBB89D6B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5600" cy="705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2" name="PlaceHolder 5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3" name="PlaceHolder 6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5948917-6501-49EB-A0F7-FBBB667DDDB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5600" cy="705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5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0" name="PlaceHolder 6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4E135FA-4500-406E-B603-C42A10143CF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7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4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04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8EC3E04-B167-4C0A-BBAA-CAA260EACC2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560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6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" name="PlaceHolder 7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3CF88AB-2648-4B83-841F-DAB255C78A3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8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85560" cy="336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8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9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667C298-AEE6-4D14-AFEC-C341DE9F930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0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27B2F62-B2AF-4DB5-A3C2-C02CCC30026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30CE0F-B044-4EFE-8E82-F142C102BF4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400" cy="705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A3E927D-63E2-4715-8FBC-C605F1BFE71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5600" cy="705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5600" cy="705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E459AD5-C487-4518-B2FA-A2A9F5025B1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480" cy="111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50B7062-0197-4C29-87E7-FD0B2F71C0A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4120" cy="165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object 35"/>
          <p:cNvSpPr/>
          <p:nvPr/>
        </p:nvSpPr>
        <p:spPr>
          <a:xfrm>
            <a:off x="180000" y="6500160"/>
            <a:ext cx="7339680" cy="3963960"/>
          </a:xfrm>
          <a:custGeom>
            <a:avLst/>
            <a:gdLst>
              <a:gd name="textAreaLeft" fmla="*/ 0 w 7339680"/>
              <a:gd name="textAreaRight" fmla="*/ 7345800 w 7339680"/>
              <a:gd name="textAreaTop" fmla="*/ 0 h 3577680"/>
              <a:gd name="textAreaBottom" fmla="*/ 3583800 h 35776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4" name="Группа 1"/>
          <p:cNvGrpSpPr/>
          <p:nvPr/>
        </p:nvGrpSpPr>
        <p:grpSpPr>
          <a:xfrm>
            <a:off x="644400" y="8176320"/>
            <a:ext cx="1141920" cy="126720"/>
            <a:chOff x="644400" y="8176320"/>
            <a:chExt cx="1141920" cy="126720"/>
          </a:xfrm>
        </p:grpSpPr>
        <p:pic>
          <p:nvPicPr>
            <p:cNvPr id="7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7200" cy="126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37"/>
            <p:cNvSpPr/>
            <p:nvPr/>
          </p:nvSpPr>
          <p:spPr>
            <a:xfrm>
              <a:off x="771480" y="8178120"/>
              <a:ext cx="88560" cy="123480"/>
            </a:xfrm>
            <a:custGeom>
              <a:avLst/>
              <a:gdLst>
                <a:gd name="textAreaLeft" fmla="*/ 0 w 88560"/>
                <a:gd name="textAreaRight" fmla="*/ 94680 w 88560"/>
                <a:gd name="textAreaTop" fmla="*/ 0 h 123480"/>
                <a:gd name="textAreaBottom" fmla="*/ 129600 h 1234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6200" cy="126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3200" cy="126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4040" cy="123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6920" cy="1249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320000" y="360000"/>
            <a:ext cx="2813400" cy="18180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ИЮНЬ </a:t>
            </a: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3"/>
          <p:cNvSpPr/>
          <p:nvPr/>
        </p:nvSpPr>
        <p:spPr>
          <a:xfrm>
            <a:off x="628920" y="8441640"/>
            <a:ext cx="510804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 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Адрес: </a:t>
            </a:r>
            <a:r>
              <a:rPr lang="ru-RU" sz="13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г.Пудож</a:t>
            </a: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, ул.Комсомольская,д.16</a:t>
            </a:r>
            <a:r>
              <a:rPr sz="1300" dirty="0"/>
              <a:t/>
            </a:r>
            <a:br>
              <a:rPr sz="1300" dirty="0"/>
            </a:b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 8 8142 7952 00   1612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ФИО:  </a:t>
            </a:r>
            <a:r>
              <a:rPr lang="ru-RU" sz="13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Таланова</a:t>
            </a: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А.А.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object 44"/>
          <p:cNvSpPr/>
          <p:nvPr/>
        </p:nvSpPr>
        <p:spPr>
          <a:xfrm>
            <a:off x="3819240" y="7361640"/>
            <a:ext cx="329148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object 45"/>
          <p:cNvSpPr/>
          <p:nvPr/>
        </p:nvSpPr>
        <p:spPr>
          <a:xfrm>
            <a:off x="6123240" y="8786520"/>
            <a:ext cx="9115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</a:rPr>
              <a:t>  Республике Карелия г.Пудож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5" name="Группа 103"/>
          <p:cNvGrpSpPr/>
          <p:nvPr/>
        </p:nvGrpSpPr>
        <p:grpSpPr>
          <a:xfrm>
            <a:off x="512280" y="489240"/>
            <a:ext cx="2511720" cy="977040"/>
            <a:chOff x="512280" y="489240"/>
            <a:chExt cx="2511720" cy="977040"/>
          </a:xfrm>
        </p:grpSpPr>
        <p:pic>
          <p:nvPicPr>
            <p:cNvPr id="8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3400" cy="951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7" name="object 50"/>
            <p:cNvSpPr/>
            <p:nvPr/>
          </p:nvSpPr>
          <p:spPr>
            <a:xfrm>
              <a:off x="1577160" y="814680"/>
              <a:ext cx="289080" cy="179280"/>
            </a:xfrm>
            <a:custGeom>
              <a:avLst/>
              <a:gdLst>
                <a:gd name="textAreaLeft" fmla="*/ 0 w 289080"/>
                <a:gd name="textAreaRight" fmla="*/ 295200 w 289080"/>
                <a:gd name="textAreaTop" fmla="*/ 0 h 179280"/>
                <a:gd name="textAreaBottom" fmla="*/ 185400 h 1792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8" name="object 51"/>
            <p:cNvGrpSpPr/>
            <p:nvPr/>
          </p:nvGrpSpPr>
          <p:grpSpPr>
            <a:xfrm>
              <a:off x="1917720" y="814680"/>
              <a:ext cx="441720" cy="145080"/>
              <a:chOff x="1917720" y="814680"/>
              <a:chExt cx="441720" cy="145080"/>
            </a:xfrm>
          </p:grpSpPr>
          <p:sp>
            <p:nvSpPr>
              <p:cNvPr id="89" name="object 52"/>
              <p:cNvSpPr/>
              <p:nvPr/>
            </p:nvSpPr>
            <p:spPr>
              <a:xfrm>
                <a:off x="1917720" y="814680"/>
                <a:ext cx="284760" cy="145080"/>
              </a:xfrm>
              <a:custGeom>
                <a:avLst/>
                <a:gdLst>
                  <a:gd name="textAreaLeft" fmla="*/ 0 w 284760"/>
                  <a:gd name="textAreaRight" fmla="*/ 290880 w 284760"/>
                  <a:gd name="textAreaTop" fmla="*/ 0 h 145080"/>
                  <a:gd name="textAreaBottom" fmla="*/ 151200 h 1450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5200" cy="144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9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3720" cy="1476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2" name="object 55"/>
            <p:cNvGrpSpPr/>
            <p:nvPr/>
          </p:nvGrpSpPr>
          <p:grpSpPr>
            <a:xfrm>
              <a:off x="1762920" y="1051200"/>
              <a:ext cx="671400" cy="177480"/>
              <a:chOff x="1762920" y="1051200"/>
              <a:chExt cx="671400" cy="177480"/>
            </a:xfrm>
          </p:grpSpPr>
          <p:pic>
            <p:nvPicPr>
              <p:cNvPr id="9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6640" cy="144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4" name="object 57"/>
              <p:cNvSpPr/>
              <p:nvPr/>
            </p:nvSpPr>
            <p:spPr>
              <a:xfrm>
                <a:off x="1917720" y="1051200"/>
                <a:ext cx="516600" cy="177480"/>
              </a:xfrm>
              <a:custGeom>
                <a:avLst/>
                <a:gdLst>
                  <a:gd name="textAreaLeft" fmla="*/ 0 w 516600"/>
                  <a:gd name="textAreaRight" fmla="*/ 522720 w 516600"/>
                  <a:gd name="textAreaTop" fmla="*/ 0 h 177480"/>
                  <a:gd name="textAreaBottom" fmla="*/ 183600 h 1774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5" name="object 58"/>
            <p:cNvGrpSpPr/>
            <p:nvPr/>
          </p:nvGrpSpPr>
          <p:grpSpPr>
            <a:xfrm>
              <a:off x="2489040" y="1051560"/>
              <a:ext cx="284760" cy="144000"/>
              <a:chOff x="2489040" y="1051560"/>
              <a:chExt cx="284760" cy="144000"/>
            </a:xfrm>
          </p:grpSpPr>
          <p:pic>
            <p:nvPicPr>
              <p:cNvPr id="9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3840" cy="144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4840" cy="144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8" name="object 61"/>
            <p:cNvGrpSpPr/>
            <p:nvPr/>
          </p:nvGrpSpPr>
          <p:grpSpPr>
            <a:xfrm>
              <a:off x="1556640" y="1284480"/>
              <a:ext cx="1467360" cy="181800"/>
              <a:chOff x="1556640" y="1284480"/>
              <a:chExt cx="1467360" cy="181800"/>
            </a:xfrm>
          </p:grpSpPr>
          <p:pic>
            <p:nvPicPr>
              <p:cNvPr id="9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71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84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4240" cy="181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84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3" name="object 66"/>
              <p:cNvSpPr/>
              <p:nvPr/>
            </p:nvSpPr>
            <p:spPr>
              <a:xfrm>
                <a:off x="2494080" y="1290960"/>
                <a:ext cx="132480" cy="143640"/>
              </a:xfrm>
              <a:custGeom>
                <a:avLst/>
                <a:gdLst>
                  <a:gd name="textAreaLeft" fmla="*/ 0 w 132480"/>
                  <a:gd name="textAreaRight" fmla="*/ 138600 w 132480"/>
                  <a:gd name="textAreaTop" fmla="*/ 0 h 143640"/>
                  <a:gd name="textAreaBottom" fmla="*/ 149760 h 1436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4160" cy="175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2360" cy="144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6" name="Прямоугольник: скругленные углы 2"/>
          <p:cNvSpPr/>
          <p:nvPr/>
        </p:nvSpPr>
        <p:spPr>
          <a:xfrm>
            <a:off x="6140520" y="9593640"/>
            <a:ext cx="868680" cy="8524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7" name="Овал 3"/>
          <p:cNvSpPr/>
          <p:nvPr/>
        </p:nvSpPr>
        <p:spPr>
          <a:xfrm>
            <a:off x="6047640" y="7937640"/>
            <a:ext cx="809280" cy="8092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5440" cy="51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6080" cy="856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0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695909322"/>
              </p:ext>
            </p:extLst>
          </p:nvPr>
        </p:nvGraphicFramePr>
        <p:xfrm>
          <a:off x="341280" y="1800000"/>
          <a:ext cx="6789600" cy="618624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05.06.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Пушкинские чтения «Путешествие в сказки».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12.06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Участие в общегородском мероприятии, посвященное Дню России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Мероприятие, посвященное Международному Дню прогулки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21.06.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Посещение библиотеки на игру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«Народные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художественные  промыслы»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11.00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Лекция общества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«Знание» «22 июня 1941 года. День который изменил историю.»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0835552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22.06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Участие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в городском мероприятии «День памяти и скорби».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11.00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Мероприятие по финансовой грамотности «Компенсация проезда к месту отдыха, неработающим пенсионерам» 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128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42</cp:revision>
  <cp:lastPrinted>2026-05-22T11:12:04Z</cp:lastPrinted>
  <dcterms:created xsi:type="dcterms:W3CDTF">2025-11-06T11:20:25Z</dcterms:created>
  <dcterms:modified xsi:type="dcterms:W3CDTF">2026-05-29T09:32:43Z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