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</p:sldMasterIdLst>
  <p:sldIdLst>
    <p:sldId id="256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3042" y="-11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0976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1269E97-CAEC-4421-A73B-54C5613C826B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3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9" name="PlaceHolder 3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0" name="PlaceHolder 4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40C59E0-2152-4130-B3E5-574513E3ED2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5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4" name="PlaceHolder 3"/>
          <p:cNvSpPr>
            <a:spLocks noGrp="1"/>
          </p:cNvSpPr>
          <p:nvPr>
            <p:ph type="ftr" idx="31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5" name="PlaceHolder 4"/>
          <p:cNvSpPr>
            <a:spLocks noGrp="1"/>
          </p:cNvSpPr>
          <p:nvPr>
            <p:ph type="sldNum" idx="32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7F37971-20BA-4DF3-80A1-4B5609B4700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dt" idx="33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4" name="PlaceHolder 3"/>
          <p:cNvSpPr>
            <a:spLocks noGrp="1"/>
          </p:cNvSpPr>
          <p:nvPr>
            <p:ph type="ftr" idx="37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5" name="PlaceHolder 4"/>
          <p:cNvSpPr>
            <a:spLocks noGrp="1"/>
          </p:cNvSpPr>
          <p:nvPr>
            <p:ph type="sldNum" idx="38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9CE8907-50E9-44B0-B057-6397B27E1EA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dt" idx="39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9" name="PlaceHolder 3"/>
          <p:cNvSpPr>
            <a:spLocks noGrp="1"/>
          </p:cNvSpPr>
          <p:nvPr>
            <p:ph type="ftr" idx="34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0" name="PlaceHolder 4"/>
          <p:cNvSpPr>
            <a:spLocks noGrp="1"/>
          </p:cNvSpPr>
          <p:nvPr>
            <p:ph type="sldNum" idx="35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1E70823-BCD3-49D4-BFF2-73885BD2227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dt" idx="36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9" name="PlaceHolder 3"/>
          <p:cNvSpPr>
            <a:spLocks noGrp="1"/>
          </p:cNvSpPr>
          <p:nvPr>
            <p:ph type="ftr" idx="40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0" name="PlaceHolder 4"/>
          <p:cNvSpPr>
            <a:spLocks noGrp="1"/>
          </p:cNvSpPr>
          <p:nvPr>
            <p:ph type="sldNum" idx="41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1F4D5D-5C4E-4107-87B6-50AFBAFDA37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dt" idx="42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4" name="PlaceHolder 3"/>
          <p:cNvSpPr>
            <a:spLocks noGrp="1"/>
          </p:cNvSpPr>
          <p:nvPr>
            <p:ph type="ftr" idx="43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5" name="PlaceHolder 4"/>
          <p:cNvSpPr>
            <a:spLocks noGrp="1"/>
          </p:cNvSpPr>
          <p:nvPr>
            <p:ph type="sldNum" idx="44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7A9A21F-412E-4E8C-8EE7-9B3302FBEEA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dt" idx="45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9" name="PlaceHolder 3"/>
          <p:cNvSpPr>
            <a:spLocks noGrp="1"/>
          </p:cNvSpPr>
          <p:nvPr>
            <p:ph type="ftr" idx="46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80" name="PlaceHolder 4"/>
          <p:cNvSpPr>
            <a:spLocks noGrp="1"/>
          </p:cNvSpPr>
          <p:nvPr>
            <p:ph type="sldNum" idx="47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9FE56A7-BB48-4A92-9D16-69ACDB64546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dt" idx="48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3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ftr" idx="49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sldNum" idx="50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142C90D-9253-4700-974A-8F08F4CC588F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dt" idx="51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89" name="PlaceHolder 3"/>
          <p:cNvSpPr>
            <a:spLocks noGrp="1"/>
          </p:cNvSpPr>
          <p:nvPr>
            <p:ph type="ftr" idx="52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0" name="PlaceHolder 4"/>
          <p:cNvSpPr>
            <a:spLocks noGrp="1"/>
          </p:cNvSpPr>
          <p:nvPr>
            <p:ph type="sldNum" idx="53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ADA55D2-2CE8-4104-AC25-FB65154424F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dt" idx="54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0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4" name="PlaceHolder 3"/>
          <p:cNvSpPr>
            <a:spLocks noGrp="1"/>
          </p:cNvSpPr>
          <p:nvPr>
            <p:ph type="ftr" idx="55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5" name="PlaceHolder 4"/>
          <p:cNvSpPr>
            <a:spLocks noGrp="1"/>
          </p:cNvSpPr>
          <p:nvPr>
            <p:ph type="sldNum" idx="56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1C371B0-1AF1-447D-8ACA-B0E0DAC74F7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dt" idx="57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2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49A375F-D5A3-41F8-8826-7F067FE366E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6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9" name="PlaceHolder 3"/>
          <p:cNvSpPr>
            <a:spLocks noGrp="1"/>
          </p:cNvSpPr>
          <p:nvPr>
            <p:ph type="ftr" idx="58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0" name="PlaceHolder 4"/>
          <p:cNvSpPr>
            <a:spLocks noGrp="1"/>
          </p:cNvSpPr>
          <p:nvPr>
            <p:ph type="sldNum" idx="59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96ACC9E-FDD9-4B09-8900-69662302928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dt" idx="60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4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526C9D6-DB0A-4D22-85E2-B1B93E2FCCE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54850B6-3CCD-4500-96A6-D16209C2717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9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6263234-8420-4EB0-87CD-CEAD5D0BB2B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6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424591-0EAA-4EE6-B491-3AA2CD6B333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7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4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5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18DB550-BB7C-43D0-AC60-7CDA4EB1974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8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172E080-FA13-47B6-A01D-4F99A422CAB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B1AE8C9-59C6-42A6-98F0-846E582AF2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0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0976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9680" cy="70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344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9B2BB6E-1F04-405B-B1E7-08BD86D8028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2680" cy="52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3400" cy="165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3" name="object 35"/>
          <p:cNvSpPr/>
          <p:nvPr/>
        </p:nvSpPr>
        <p:spPr>
          <a:xfrm>
            <a:off x="111240" y="7000200"/>
            <a:ext cx="7338960" cy="3576960"/>
          </a:xfrm>
          <a:custGeom>
            <a:avLst/>
            <a:gdLst>
              <a:gd name="textAreaLeft" fmla="*/ 0 w 7338960"/>
              <a:gd name="textAreaRight" fmla="*/ 7345800 w 7338960"/>
              <a:gd name="textAreaTop" fmla="*/ 0 h 3576960"/>
              <a:gd name="textAreaBottom" fmla="*/ 3583800 h 35769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104" name="Группа 1"/>
          <p:cNvGrpSpPr/>
          <p:nvPr/>
        </p:nvGrpSpPr>
        <p:grpSpPr>
          <a:xfrm>
            <a:off x="644400" y="8176320"/>
            <a:ext cx="1141200" cy="126000"/>
            <a:chOff x="644400" y="8176320"/>
            <a:chExt cx="1141200" cy="126000"/>
          </a:xfrm>
        </p:grpSpPr>
        <p:pic>
          <p:nvPicPr>
            <p:cNvPr id="105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6480" cy="126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6" name="object 37"/>
            <p:cNvSpPr/>
            <p:nvPr/>
          </p:nvSpPr>
          <p:spPr>
            <a:xfrm>
              <a:off x="771480" y="8178120"/>
              <a:ext cx="87840" cy="122760"/>
            </a:xfrm>
            <a:custGeom>
              <a:avLst/>
              <a:gdLst>
                <a:gd name="textAreaLeft" fmla="*/ 0 w 87840"/>
                <a:gd name="textAreaRight" fmla="*/ 94680 w 87840"/>
                <a:gd name="textAreaTop" fmla="*/ 0 h 122760"/>
                <a:gd name="textAreaBottom" fmla="*/ 129600 h 1227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107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5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8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2480" cy="126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9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3320" cy="122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10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6200" cy="1242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610160" y="180000"/>
            <a:ext cx="2585160" cy="11163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8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8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8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ИЮНЬ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8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object 43"/>
          <p:cNvSpPr/>
          <p:nvPr/>
        </p:nvSpPr>
        <p:spPr>
          <a:xfrm>
            <a:off x="628920" y="8441640"/>
            <a:ext cx="510732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г. Олонец, ул. Комсомольская, д. 2, каб. 11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8(8142)795200 доб. 1500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ФИО: Корнилова Ирина Петровна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object 44"/>
          <p:cNvSpPr/>
          <p:nvPr/>
        </p:nvSpPr>
        <p:spPr>
          <a:xfrm>
            <a:off x="3723480" y="7476120"/>
            <a:ext cx="437076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09:00</a:t>
            </a:r>
            <a:r>
              <a:rPr lang="ru-RU" sz="1600" b="1" u="none" strike="noStrike" spc="-6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17:00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object 45"/>
          <p:cNvSpPr/>
          <p:nvPr/>
        </p:nvSpPr>
        <p:spPr>
          <a:xfrm>
            <a:off x="6123240" y="8786520"/>
            <a:ext cx="9108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5" name="Группа 103"/>
          <p:cNvGrpSpPr/>
          <p:nvPr/>
        </p:nvGrpSpPr>
        <p:grpSpPr>
          <a:xfrm>
            <a:off x="540000" y="360000"/>
            <a:ext cx="2511000" cy="1040400"/>
            <a:chOff x="540000" y="360000"/>
            <a:chExt cx="2511000" cy="1040400"/>
          </a:xfrm>
        </p:grpSpPr>
        <p:pic>
          <p:nvPicPr>
            <p:cNvPr id="116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40000" y="360000"/>
              <a:ext cx="832680" cy="1012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7" name="object 50"/>
            <p:cNvSpPr/>
            <p:nvPr/>
          </p:nvSpPr>
          <p:spPr>
            <a:xfrm>
              <a:off x="1604880" y="706680"/>
              <a:ext cx="288360" cy="190440"/>
            </a:xfrm>
            <a:custGeom>
              <a:avLst/>
              <a:gdLst>
                <a:gd name="textAreaLeft" fmla="*/ 0 w 288360"/>
                <a:gd name="textAreaRight" fmla="*/ 295200 w 288360"/>
                <a:gd name="textAreaTop" fmla="*/ 0 h 190440"/>
                <a:gd name="textAreaBottom" fmla="*/ 197280 h 1904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118" name="object 51"/>
            <p:cNvGrpSpPr/>
            <p:nvPr/>
          </p:nvGrpSpPr>
          <p:grpSpPr>
            <a:xfrm>
              <a:off x="1945440" y="706680"/>
              <a:ext cx="441000" cy="154080"/>
              <a:chOff x="1945440" y="706680"/>
              <a:chExt cx="441000" cy="154080"/>
            </a:xfrm>
          </p:grpSpPr>
          <p:sp>
            <p:nvSpPr>
              <p:cNvPr id="119" name="object 52"/>
              <p:cNvSpPr/>
              <p:nvPr/>
            </p:nvSpPr>
            <p:spPr>
              <a:xfrm>
                <a:off x="1945440" y="706680"/>
                <a:ext cx="284040" cy="154080"/>
              </a:xfrm>
              <a:custGeom>
                <a:avLst/>
                <a:gdLst>
                  <a:gd name="textAreaLeft" fmla="*/ 0 w 284040"/>
                  <a:gd name="textAreaRight" fmla="*/ 290880 w 284040"/>
                  <a:gd name="textAreaTop" fmla="*/ 0 h 154080"/>
                  <a:gd name="textAreaBottom" fmla="*/ 160920 h 1540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20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71960" y="707040"/>
                <a:ext cx="11448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21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84360" y="957240"/>
              <a:ext cx="153000" cy="1566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22" name="object 55"/>
            <p:cNvGrpSpPr/>
            <p:nvPr/>
          </p:nvGrpSpPr>
          <p:grpSpPr>
            <a:xfrm>
              <a:off x="1790640" y="958680"/>
              <a:ext cx="670680" cy="188640"/>
              <a:chOff x="1790640" y="958680"/>
              <a:chExt cx="670680" cy="188640"/>
            </a:xfrm>
          </p:grpSpPr>
          <p:pic>
            <p:nvPicPr>
              <p:cNvPr id="123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90640" y="959040"/>
                <a:ext cx="11592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24" name="object 57"/>
              <p:cNvSpPr/>
              <p:nvPr/>
            </p:nvSpPr>
            <p:spPr>
              <a:xfrm>
                <a:off x="1945440" y="958680"/>
                <a:ext cx="515880" cy="188640"/>
              </a:xfrm>
              <a:custGeom>
                <a:avLst/>
                <a:gdLst>
                  <a:gd name="textAreaLeft" fmla="*/ 0 w 515880"/>
                  <a:gd name="textAreaRight" fmla="*/ 522720 w 515880"/>
                  <a:gd name="textAreaTop" fmla="*/ 0 h 188640"/>
                  <a:gd name="textAreaBottom" fmla="*/ 195480 h 1886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125" name="object 58"/>
            <p:cNvGrpSpPr/>
            <p:nvPr/>
          </p:nvGrpSpPr>
          <p:grpSpPr>
            <a:xfrm>
              <a:off x="2516760" y="959040"/>
              <a:ext cx="284040" cy="153000"/>
              <a:chOff x="2516760" y="959040"/>
              <a:chExt cx="284040" cy="153000"/>
            </a:xfrm>
          </p:grpSpPr>
          <p:pic>
            <p:nvPicPr>
              <p:cNvPr id="126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516760" y="959040"/>
                <a:ext cx="12312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27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86680" y="959040"/>
                <a:ext cx="11412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28" name="object 61"/>
            <p:cNvGrpSpPr/>
            <p:nvPr/>
          </p:nvGrpSpPr>
          <p:grpSpPr>
            <a:xfrm>
              <a:off x="1584360" y="1207440"/>
              <a:ext cx="1466640" cy="192960"/>
              <a:chOff x="1584360" y="1207440"/>
              <a:chExt cx="1466640" cy="192960"/>
            </a:xfrm>
          </p:grpSpPr>
          <p:pic>
            <p:nvPicPr>
              <p:cNvPr id="129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84360" y="1215000"/>
                <a:ext cx="136440" cy="159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30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53560" y="1215000"/>
                <a:ext cx="157680" cy="159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31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45440" y="1207440"/>
                <a:ext cx="353520" cy="192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32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27760" y="1215000"/>
                <a:ext cx="157680" cy="159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33" name="object 66"/>
              <p:cNvSpPr/>
              <p:nvPr/>
            </p:nvSpPr>
            <p:spPr>
              <a:xfrm>
                <a:off x="2521800" y="1213920"/>
                <a:ext cx="131760" cy="152640"/>
              </a:xfrm>
              <a:custGeom>
                <a:avLst/>
                <a:gdLst>
                  <a:gd name="textAreaLeft" fmla="*/ 0 w 131760"/>
                  <a:gd name="textAreaRight" fmla="*/ 138600 w 131760"/>
                  <a:gd name="textAreaTop" fmla="*/ 0 h 152640"/>
                  <a:gd name="textAreaBottom" fmla="*/ 159480 h 1526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34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89200" y="1213920"/>
                <a:ext cx="163440" cy="186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35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89360" y="1213920"/>
                <a:ext cx="16164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36" name="Прямоугольник: скругленные углы 2"/>
          <p:cNvSpPr/>
          <p:nvPr/>
        </p:nvSpPr>
        <p:spPr>
          <a:xfrm>
            <a:off x="6140520" y="9593640"/>
            <a:ext cx="867960" cy="85176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137" name="Овал 3"/>
          <p:cNvSpPr/>
          <p:nvPr/>
        </p:nvSpPr>
        <p:spPr>
          <a:xfrm>
            <a:off x="6047640" y="7971480"/>
            <a:ext cx="808560" cy="80856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pic>
        <p:nvPicPr>
          <p:cNvPr id="138" name="object 48"/>
          <p:cNvPicPr/>
          <p:nvPr/>
        </p:nvPicPr>
        <p:blipFill>
          <a:blip r:embed="rId20" cstate="print"/>
          <a:stretch/>
        </p:blipFill>
        <p:spPr>
          <a:xfrm>
            <a:off x="6123240" y="8124120"/>
            <a:ext cx="594720" cy="509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9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5360" cy="8553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40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3348659105"/>
              </p:ext>
            </p:extLst>
          </p:nvPr>
        </p:nvGraphicFramePr>
        <p:xfrm>
          <a:off x="336960" y="1649520"/>
          <a:ext cx="6887520" cy="5838501"/>
        </p:xfrm>
        <a:graphic>
          <a:graphicData uri="http://schemas.openxmlformats.org/drawingml/2006/table">
            <a:tbl>
              <a:tblPr/>
              <a:tblGrid>
                <a:gridCol w="18782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616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47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33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2177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1, 8, 15, 22, 29 июня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вокального мастерства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4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 июня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Финансовая грамотность от НацБанка. Мастер-класс  по определению подлинности банкнот Банка России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35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5 июня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Спартакиада. Участие в игре Кююккя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36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 июня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«День России в музее: знакомство с историей и культурой»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72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16, 23 июня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 С заботой о здоровье. </a:t>
                      </a:r>
                      <a:r>
                        <a:rPr lang="ru-RU" sz="18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Нейрогимнастика</a:t>
                      </a: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 и </a:t>
                      </a:r>
                      <a:r>
                        <a:rPr lang="ru-RU" sz="18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нейроупражнения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3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22 июня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 Онлайн лекция РГО Знание «Память пылающих лет: Путь к Победе»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305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24 июня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Цифровая грамотность «Досуг онлайн</a:t>
                      </a: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3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25 июня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Акция-сухой душ для СВО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154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Office Theme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41</cp:revision>
  <cp:lastPrinted>2026-05-28T11:29:01Z</cp:lastPrinted>
  <dcterms:created xsi:type="dcterms:W3CDTF">2025-11-06T11:20:25Z</dcterms:created>
  <dcterms:modified xsi:type="dcterms:W3CDTF">2026-05-29T09:24:52Z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r8>1</vt:r8>
  </property>
</Properties>
</file>