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6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38EED0B-0B1C-4DA1-87F4-7C1EAD2DED8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ftr" idx="28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sldNum" idx="29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60538B4-5DA8-4D55-9BCB-D82411AC34A8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dt" idx="30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ftr" idx="31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sldNum" idx="32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FFD71AB-F0ED-4B8D-BA49-ED5DD31FC2E7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dt" idx="33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ftr" idx="34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sldNum" idx="35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B5CB8E4-886E-4346-B46F-FC12B8B3EE7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dt" idx="36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ftr" idx="37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sldNum" idx="38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3384C80-609E-4C83-BBAB-4618AF363CE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dt" idx="39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ftr" idx="40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sldNum" idx="41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3A93417-1FE3-4B62-9E5B-113674791E22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dt" idx="42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ftr" idx="43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sldNum" idx="44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60D9429-601A-45D9-9D73-3B4CF09CE093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dt" idx="45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ftr" idx="46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sldNum" idx="47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8D22148-C57C-4F22-8B2A-EA063359A5A0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dt" idx="48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ftr" idx="49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sldNum" idx="50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CDA8C54-FF23-47D0-AE7E-4DAE06CCC840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dt" idx="51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ftr" idx="52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sldNum" idx="53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1134AE1-C5A4-4D2B-8880-D745382B252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dt" idx="54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ftr" idx="55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sldNum" idx="56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F0731E6-F7FF-4CEA-AB82-D19B90110BBB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dt" idx="57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45BB014-2062-463A-85E3-07ECE37FE564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ftr" idx="58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sldNum" idx="59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5443DA7-560F-4CAD-A526-08104598488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dt" idx="60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ftr" idx="61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sldNum" idx="62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935BFEE-CB08-4C52-8476-70FD42513E8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dt" idx="63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ftr" idx="64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sldNum" idx="65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EE42542-5B40-4415-9EB8-4C93BA278360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dt" idx="66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ftr" idx="67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sldNum" idx="68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CE358E2-05D2-4D8A-937B-9D84A4AF25A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dt" idx="69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ftr" idx="70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sldNum" idx="71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68458B5-FC62-4285-87BD-814E089C0CD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dt" idx="72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ftr" idx="73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sldNum" idx="74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9C36E1E-04BE-4605-8F68-52E45878F09C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dt" idx="75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ftr" idx="76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sldNum" idx="77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B5A05D8-F86E-48F2-8C14-477559030FC3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dt" idx="78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9C5505E-B70B-4F2F-9E09-924EA0CCEAE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8488FDF-FC39-4FC5-AB80-D0683BF722B4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E155395-BE4E-4340-A594-75AA65DE5FF2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1BF58F9-FBBA-41B0-AD1B-AF390AA83DF4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ftr" idx="19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sldNum" idx="20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EDA6C6C-7881-4D36-A9A3-DFEC877B67F1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dt" idx="21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ftr" idx="22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sldNum" idx="23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7F2ABDF-7617-429C-85C7-7EABFCB9660C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24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ftr" idx="25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sldNum" idx="26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78DDAC1-51F1-44C9-8C61-36C03CC4924E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dt" idx="27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822920" y="465480"/>
            <a:ext cx="23076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7520" cy="704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128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D05F166-C200-4A8D-AFA0-B6444E4106C3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  <a:ea typeface="DejaVu Sans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0520" cy="52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1240" cy="1649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" name="object 35"/>
          <p:cNvSpPr/>
          <p:nvPr/>
        </p:nvSpPr>
        <p:spPr>
          <a:xfrm>
            <a:off x="111240" y="7000200"/>
            <a:ext cx="7336800" cy="3574800"/>
          </a:xfrm>
          <a:custGeom>
            <a:avLst/>
            <a:gdLst>
              <a:gd name="textAreaLeft" fmla="*/ 0 w 7336800"/>
              <a:gd name="textAreaRight" fmla="*/ 7345800 w 7336800"/>
              <a:gd name="textAreaTop" fmla="*/ 0 h 3574800"/>
              <a:gd name="textAreaBottom" fmla="*/ 3583800 h 357480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grpSp>
        <p:nvGrpSpPr>
          <p:cNvPr id="134" name="Группа 1"/>
          <p:cNvGrpSpPr/>
          <p:nvPr/>
        </p:nvGrpSpPr>
        <p:grpSpPr>
          <a:xfrm>
            <a:off x="644400" y="8176320"/>
            <a:ext cx="1139040" cy="123840"/>
            <a:chOff x="644400" y="8176320"/>
            <a:chExt cx="1139040" cy="123840"/>
          </a:xfrm>
        </p:grpSpPr>
        <p:pic>
          <p:nvPicPr>
            <p:cNvPr id="135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94320" cy="123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6" name="object 37"/>
            <p:cNvSpPr/>
            <p:nvPr/>
          </p:nvSpPr>
          <p:spPr>
            <a:xfrm>
              <a:off x="771480" y="8178120"/>
              <a:ext cx="85680" cy="120600"/>
            </a:xfrm>
            <a:custGeom>
              <a:avLst/>
              <a:gdLst>
                <a:gd name="textAreaLeft" fmla="*/ 0 w 85680"/>
                <a:gd name="textAreaRight" fmla="*/ 94680 w 85680"/>
                <a:gd name="textAreaTop" fmla="*/ 0 h 120600"/>
                <a:gd name="textAreaBottom" fmla="*/ 129600 h 12060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pic>
          <p:nvPicPr>
            <p:cNvPr id="137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83320" cy="1238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38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0320" cy="1238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39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1160" cy="120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40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04040" cy="1220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610160" y="180000"/>
            <a:ext cx="2583000" cy="11185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sp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8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МЕРОПРИЯТИЯ </a:t>
            </a:r>
            <a:r>
              <a:rPr b="1" lang="ru-RU" sz="28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НА</a:t>
            </a:r>
            <a:r>
              <a:rPr b="1" lang="ru-RU" sz="2800" spc="-6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 АВГУСТ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800" spc="-2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2026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42" name="object 43"/>
          <p:cNvSpPr/>
          <p:nvPr/>
        </p:nvSpPr>
        <p:spPr>
          <a:xfrm>
            <a:off x="628920" y="8441640"/>
            <a:ext cx="5105160" cy="202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контакты: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Адрес: г. Олонец, ул. Комсомольская, д. 2, каб. 11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Контактный номер: 8(8142)795200 доб. 1500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ФИО: Корнилова Ирина Петровна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object 44"/>
          <p:cNvSpPr/>
          <p:nvPr/>
        </p:nvSpPr>
        <p:spPr>
          <a:xfrm>
            <a:off x="3723480" y="7476120"/>
            <a:ext cx="4368600" cy="55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пятница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09:00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17:00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object 45"/>
          <p:cNvSpPr/>
          <p:nvPr/>
        </p:nvSpPr>
        <p:spPr>
          <a:xfrm>
            <a:off x="6123240" y="8786520"/>
            <a:ext cx="90864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Республике Карелия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45" name="Группа 103"/>
          <p:cNvGrpSpPr/>
          <p:nvPr/>
        </p:nvGrpSpPr>
        <p:grpSpPr>
          <a:xfrm>
            <a:off x="540000" y="360000"/>
            <a:ext cx="2508840" cy="1038240"/>
            <a:chOff x="540000" y="360000"/>
            <a:chExt cx="2508840" cy="1038240"/>
          </a:xfrm>
        </p:grpSpPr>
        <p:pic>
          <p:nvPicPr>
            <p:cNvPr id="146" name="object 49" descr=""/>
            <p:cNvPicPr/>
            <p:nvPr/>
          </p:nvPicPr>
          <p:blipFill>
            <a:blip r:embed="rId7"/>
            <a:stretch/>
          </p:blipFill>
          <p:spPr>
            <a:xfrm>
              <a:off x="540000" y="360000"/>
              <a:ext cx="830520" cy="1010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7" name="object 50"/>
            <p:cNvSpPr/>
            <p:nvPr/>
          </p:nvSpPr>
          <p:spPr>
            <a:xfrm>
              <a:off x="1604880" y="706680"/>
              <a:ext cx="286200" cy="188280"/>
            </a:xfrm>
            <a:custGeom>
              <a:avLst/>
              <a:gdLst>
                <a:gd name="textAreaLeft" fmla="*/ 0 w 286200"/>
                <a:gd name="textAreaRight" fmla="*/ 295200 w 286200"/>
                <a:gd name="textAreaTop" fmla="*/ 0 h 188280"/>
                <a:gd name="textAreaBottom" fmla="*/ 197280 h 1882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grpSp>
          <p:nvGrpSpPr>
            <p:cNvPr id="148" name="object 51"/>
            <p:cNvGrpSpPr/>
            <p:nvPr/>
          </p:nvGrpSpPr>
          <p:grpSpPr>
            <a:xfrm>
              <a:off x="1945440" y="706680"/>
              <a:ext cx="438840" cy="151920"/>
              <a:chOff x="1945440" y="706680"/>
              <a:chExt cx="438840" cy="151920"/>
            </a:xfrm>
          </p:grpSpPr>
          <p:sp>
            <p:nvSpPr>
              <p:cNvPr id="149" name="object 52"/>
              <p:cNvSpPr/>
              <p:nvPr/>
            </p:nvSpPr>
            <p:spPr>
              <a:xfrm>
                <a:off x="1945440" y="706680"/>
                <a:ext cx="281880" cy="151920"/>
              </a:xfrm>
              <a:custGeom>
                <a:avLst/>
                <a:gdLst>
                  <a:gd name="textAreaLeft" fmla="*/ 0 w 281880"/>
                  <a:gd name="textAreaRight" fmla="*/ 290880 w 281880"/>
                  <a:gd name="textAreaTop" fmla="*/ 0 h 151920"/>
                  <a:gd name="textAreaBottom" fmla="*/ 160920 h 1519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150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71960" y="707040"/>
                <a:ext cx="11232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51" name="object 54" descr=""/>
            <p:cNvPicPr/>
            <p:nvPr/>
          </p:nvPicPr>
          <p:blipFill>
            <a:blip r:embed="rId9"/>
            <a:stretch/>
          </p:blipFill>
          <p:spPr>
            <a:xfrm>
              <a:off x="1584360" y="957240"/>
              <a:ext cx="150840" cy="1544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52" name="object 55"/>
            <p:cNvGrpSpPr/>
            <p:nvPr/>
          </p:nvGrpSpPr>
          <p:grpSpPr>
            <a:xfrm>
              <a:off x="1790640" y="958680"/>
              <a:ext cx="668520" cy="186480"/>
              <a:chOff x="1790640" y="958680"/>
              <a:chExt cx="668520" cy="186480"/>
            </a:xfrm>
          </p:grpSpPr>
          <p:pic>
            <p:nvPicPr>
              <p:cNvPr id="153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90640" y="959040"/>
                <a:ext cx="11376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54" name="object 57"/>
              <p:cNvSpPr/>
              <p:nvPr/>
            </p:nvSpPr>
            <p:spPr>
              <a:xfrm>
                <a:off x="1945440" y="958680"/>
                <a:ext cx="513720" cy="186480"/>
              </a:xfrm>
              <a:custGeom>
                <a:avLst/>
                <a:gdLst>
                  <a:gd name="textAreaLeft" fmla="*/ 0 w 513720"/>
                  <a:gd name="textAreaRight" fmla="*/ 522720 w 513720"/>
                  <a:gd name="textAreaTop" fmla="*/ 0 h 186480"/>
                  <a:gd name="textAreaBottom" fmla="*/ 195480 h 1864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</p:grpSp>
        <p:grpSp>
          <p:nvGrpSpPr>
            <p:cNvPr id="155" name="object 58"/>
            <p:cNvGrpSpPr/>
            <p:nvPr/>
          </p:nvGrpSpPr>
          <p:grpSpPr>
            <a:xfrm>
              <a:off x="2516760" y="959040"/>
              <a:ext cx="281880" cy="150840"/>
              <a:chOff x="2516760" y="959040"/>
              <a:chExt cx="281880" cy="150840"/>
            </a:xfrm>
          </p:grpSpPr>
          <p:pic>
            <p:nvPicPr>
              <p:cNvPr id="156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516760" y="959040"/>
                <a:ext cx="12096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57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86680" y="959040"/>
                <a:ext cx="11196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158" name="object 61"/>
            <p:cNvGrpSpPr/>
            <p:nvPr/>
          </p:nvGrpSpPr>
          <p:grpSpPr>
            <a:xfrm>
              <a:off x="1584360" y="1207440"/>
              <a:ext cx="1464480" cy="190800"/>
              <a:chOff x="1584360" y="1207440"/>
              <a:chExt cx="1464480" cy="190800"/>
            </a:xfrm>
          </p:grpSpPr>
          <p:pic>
            <p:nvPicPr>
              <p:cNvPr id="159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84360" y="1215000"/>
                <a:ext cx="134280" cy="1569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60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53560" y="1215000"/>
                <a:ext cx="155520" cy="1569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61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45440" y="1207440"/>
                <a:ext cx="351360" cy="190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62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27760" y="1215000"/>
                <a:ext cx="155520" cy="1569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63" name="object 66"/>
              <p:cNvSpPr/>
              <p:nvPr/>
            </p:nvSpPr>
            <p:spPr>
              <a:xfrm>
                <a:off x="2521800" y="1213920"/>
                <a:ext cx="129600" cy="150480"/>
              </a:xfrm>
              <a:custGeom>
                <a:avLst/>
                <a:gdLst>
                  <a:gd name="textAreaLeft" fmla="*/ 0 w 129600"/>
                  <a:gd name="textAreaRight" fmla="*/ 138600 w 129600"/>
                  <a:gd name="textAreaTop" fmla="*/ 0 h 150480"/>
                  <a:gd name="textAreaBottom" fmla="*/ 159480 h 1504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164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89200" y="1213920"/>
                <a:ext cx="161280" cy="1843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65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89360" y="1213920"/>
                <a:ext cx="15948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166" name="Прямоугольник: скругленные углы 2"/>
          <p:cNvSpPr/>
          <p:nvPr/>
        </p:nvSpPr>
        <p:spPr>
          <a:xfrm>
            <a:off x="6140520" y="9593640"/>
            <a:ext cx="865800" cy="849600"/>
          </a:xfrm>
          <a:prstGeom prst="roundRect">
            <a:avLst>
              <a:gd name="adj" fmla="val 8611"/>
            </a:avLst>
          </a:prstGeom>
          <a:solidFill>
            <a:schemeClr val="lt1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167" name="Овал 3"/>
          <p:cNvSpPr/>
          <p:nvPr/>
        </p:nvSpPr>
        <p:spPr>
          <a:xfrm>
            <a:off x="6047640" y="7971480"/>
            <a:ext cx="806400" cy="806400"/>
          </a:xfrm>
          <a:prstGeom prst="ellipse">
            <a:avLst/>
          </a:prstGeom>
          <a:solidFill>
            <a:schemeClr val="lt1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  <a:ea typeface="DejaVu Sans"/>
            </a:endParaRPr>
          </a:p>
        </p:txBody>
      </p:sp>
      <p:pic>
        <p:nvPicPr>
          <p:cNvPr id="168" name="object 48" descr=""/>
          <p:cNvPicPr/>
          <p:nvPr/>
        </p:nvPicPr>
        <p:blipFill>
          <a:blip r:embed="rId19"/>
          <a:stretch/>
        </p:blipFill>
        <p:spPr>
          <a:xfrm>
            <a:off x="6123240" y="8124120"/>
            <a:ext cx="592560" cy="507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9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53200" cy="85320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70" name="Таблица 4"/>
          <p:cNvGraphicFramePr/>
          <p:nvPr/>
        </p:nvGraphicFramePr>
        <p:xfrm>
          <a:off x="336240" y="1993320"/>
          <a:ext cx="6887160" cy="4538520"/>
        </p:xfrm>
        <a:graphic>
          <a:graphicData uri="http://schemas.openxmlformats.org/drawingml/2006/table">
            <a:tbl>
              <a:tblPr/>
              <a:tblGrid>
                <a:gridCol w="1704240"/>
                <a:gridCol w="4135680"/>
                <a:gridCol w="1047600"/>
              </a:tblGrid>
              <a:tr h="76788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7678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3, 10, 17, 24, 31 августа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Урок вокального мастерства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11.00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824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13 августа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Финансовая грамотность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274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18 августа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С заботой о здоровье. Нейрогимнастика и нейроупражнения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194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20 августа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Цифровая грамотность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7200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25 августа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С заботой о здоровье. Нейрогимнастика и нейроупражнения.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760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27 августа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 День кино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</TotalTime>
  <Application>LibreOffice/25.2.6.2$Linux_X86_64 LibreOffice_project/520$Build-2</Application>
  <AppVersion>15.0000</AppVersion>
  <Words>119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>Борисова Дарья Владимировна</cp:lastModifiedBy>
  <cp:lastPrinted>2026-07-03T14:00:41Z</cp:lastPrinted>
  <dcterms:modified xsi:type="dcterms:W3CDTF">2026-07-28T09:57:46Z</dcterms:modified>
  <cp:revision>49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