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sldIdLst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622520"/>
            <a:ext cx="2308680" cy="5000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798A6FE-8326-43D7-B568-91689E7D2F05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9" name="PlaceHolder 3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0" name="PlaceHolder 4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11251C7-C1E5-415C-9CD1-3D5AA400539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4" name="PlaceHolder 3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5" name="PlaceHolder 4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2DEC0C5-E229-4607-ADE7-D5DA54006C5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3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0" name="PlaceHolder 4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F811F82-8EEF-49EB-A811-7BD7CE8B46A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ftr" idx="37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sldNum" idx="38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4BAC326-9A0A-4366-A7C2-C7076305100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dt" idx="39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3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9" name="PlaceHolder 3"/>
          <p:cNvSpPr>
            <a:spLocks noGrp="1"/>
          </p:cNvSpPr>
          <p:nvPr>
            <p:ph type="ftr" idx="40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0" name="PlaceHolder 4"/>
          <p:cNvSpPr>
            <a:spLocks noGrp="1"/>
          </p:cNvSpPr>
          <p:nvPr>
            <p:ph type="sldNum" idx="41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47265B4-0FF2-4651-AE34-F349F4FACC2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dt" idx="42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5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ftr" idx="43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sldNum" idx="44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39B5B55-CC10-41A6-A407-DAAAA7E5CEF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dt" idx="45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8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79" name="PlaceHolder 3"/>
          <p:cNvSpPr>
            <a:spLocks noGrp="1"/>
          </p:cNvSpPr>
          <p:nvPr>
            <p:ph type="ftr" idx="46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0" name="PlaceHolder 4"/>
          <p:cNvSpPr>
            <a:spLocks noGrp="1"/>
          </p:cNvSpPr>
          <p:nvPr>
            <p:ph type="sldNum" idx="47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D0343DD-661D-478E-BC8E-451227ADF1A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dt" idx="48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6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ftr" idx="49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sldNum" idx="50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5EB3524-F3A1-4C39-9CDC-E975799A736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dt" idx="51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0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ftr" idx="52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sldNum" idx="53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0611DFB-7560-441D-8C8D-684D05B90DF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dt" idx="54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2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ftr" idx="55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5" name="PlaceHolder 4"/>
          <p:cNvSpPr>
            <a:spLocks noGrp="1"/>
          </p:cNvSpPr>
          <p:nvPr>
            <p:ph type="sldNum" idx="56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15BC6FF-8429-41B2-AE6A-166C8AFE8EB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dt" idx="57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7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4DA9987-5772-4EC6-9AF4-04C09292274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6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ftr" idx="58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0" name="PlaceHolder 4"/>
          <p:cNvSpPr>
            <a:spLocks noGrp="1"/>
          </p:cNvSpPr>
          <p:nvPr>
            <p:ph type="sldNum" idx="59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B652BA7-DB95-421B-B60D-8666C7BB48F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dt" idx="60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4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4" name="PlaceHolder 3"/>
          <p:cNvSpPr>
            <a:spLocks noGrp="1"/>
          </p:cNvSpPr>
          <p:nvPr>
            <p:ph type="ftr" idx="61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5" name="PlaceHolder 4"/>
          <p:cNvSpPr>
            <a:spLocks noGrp="1"/>
          </p:cNvSpPr>
          <p:nvPr>
            <p:ph type="sldNum" idx="62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02FDDA4-54E2-4823-AC2B-E1C2C9A3A8F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dt" idx="63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9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9" name="PlaceHolder 3"/>
          <p:cNvSpPr>
            <a:spLocks noGrp="1"/>
          </p:cNvSpPr>
          <p:nvPr>
            <p:ph type="ftr" idx="64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10" name="PlaceHolder 4"/>
          <p:cNvSpPr>
            <a:spLocks noGrp="1"/>
          </p:cNvSpPr>
          <p:nvPr>
            <p:ph type="sldNum" idx="65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5D4B768-B06A-4186-8A17-B3267E7D9D6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dt" idx="66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9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4" name="PlaceHolder 3"/>
          <p:cNvSpPr>
            <a:spLocks noGrp="1"/>
          </p:cNvSpPr>
          <p:nvPr>
            <p:ph type="ftr" idx="67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15" name="PlaceHolder 4"/>
          <p:cNvSpPr>
            <a:spLocks noGrp="1"/>
          </p:cNvSpPr>
          <p:nvPr>
            <p:ph type="sldNum" idx="68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272FA8D-04FE-488C-9549-83FC99F362F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dt" idx="69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8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4B66D8E-182D-4805-809C-5E0A69FF7F2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3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7FCB18D-8F91-4492-BAB2-E6C31D0A6FD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1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6EECA75-C73D-4550-850B-C889BF522EE2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7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BF16A9F-BFEF-4889-B283-0646DF13424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15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5" name="PlaceHolder 4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833038F-EAEA-4BA9-8F36-0BC40CB81D2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04429A5-7CBC-49DA-B16C-A5F324A0CFE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46584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4C46B6E-0071-40ED-916D-CF04C66982E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21" Type="http://schemas.openxmlformats.org/officeDocument/2006/relationships/slideLayout" Target="../slideLayouts/slideLayout22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465480"/>
            <a:ext cx="2308680" cy="82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798600" cy="704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236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79FEFC9-1D69-4F4C-BAE2-9F02F07B9FD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1600" cy="526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2320" cy="1650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object 35"/>
          <p:cNvSpPr/>
          <p:nvPr/>
        </p:nvSpPr>
        <p:spPr>
          <a:xfrm>
            <a:off x="111240" y="7000200"/>
            <a:ext cx="7337880" cy="3575880"/>
          </a:xfrm>
          <a:custGeom>
            <a:avLst/>
            <a:gdLst>
              <a:gd name="textAreaLeft" fmla="*/ 0 w 7337880"/>
              <a:gd name="textAreaRight" fmla="*/ 7345800 w 7337880"/>
              <a:gd name="textAreaTop" fmla="*/ 0 h 3575880"/>
              <a:gd name="textAreaBottom" fmla="*/ 3583800 h 357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119" name="Группа 1"/>
          <p:cNvGrpSpPr/>
          <p:nvPr/>
        </p:nvGrpSpPr>
        <p:grpSpPr>
          <a:xfrm>
            <a:off x="644400" y="8176320"/>
            <a:ext cx="1140120" cy="124920"/>
            <a:chOff x="644400" y="8176320"/>
            <a:chExt cx="1140120" cy="124920"/>
          </a:xfrm>
        </p:grpSpPr>
        <p:pic>
          <p:nvPicPr>
            <p:cNvPr id="120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5400" cy="1249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1" name="object 37"/>
            <p:cNvSpPr/>
            <p:nvPr/>
          </p:nvSpPr>
          <p:spPr>
            <a:xfrm>
              <a:off x="771480" y="8178120"/>
              <a:ext cx="86760" cy="121680"/>
            </a:xfrm>
            <a:custGeom>
              <a:avLst/>
              <a:gdLst>
                <a:gd name="textAreaLeft" fmla="*/ 0 w 86760"/>
                <a:gd name="textAreaRight" fmla="*/ 94680 w 86760"/>
                <a:gd name="textAreaTop" fmla="*/ 0 h 121680"/>
                <a:gd name="textAreaBottom" fmla="*/ 129600 h 1216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122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4400" cy="124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3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1400" cy="124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4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2240" cy="121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5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5120" cy="1231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610160" y="180000"/>
            <a:ext cx="2584080" cy="1117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8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8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8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ИЮЛЬ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8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object 43"/>
          <p:cNvSpPr/>
          <p:nvPr/>
        </p:nvSpPr>
        <p:spPr>
          <a:xfrm>
            <a:off x="628920" y="8441640"/>
            <a:ext cx="510624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г. Олонец, ул. Комсомольская, д. 2, каб. 11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8(8142)795200 доб. 1500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ФИО: Корнилова Ирина Петровна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object 44"/>
          <p:cNvSpPr/>
          <p:nvPr/>
        </p:nvSpPr>
        <p:spPr>
          <a:xfrm>
            <a:off x="3723480" y="7476120"/>
            <a:ext cx="436968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object 45"/>
          <p:cNvSpPr/>
          <p:nvPr/>
        </p:nvSpPr>
        <p:spPr>
          <a:xfrm>
            <a:off x="6123240" y="8786520"/>
            <a:ext cx="9097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5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30" name="Группа 103"/>
          <p:cNvGrpSpPr/>
          <p:nvPr/>
        </p:nvGrpSpPr>
        <p:grpSpPr>
          <a:xfrm>
            <a:off x="540000" y="360000"/>
            <a:ext cx="2509920" cy="1039320"/>
            <a:chOff x="540000" y="360000"/>
            <a:chExt cx="2509920" cy="1039320"/>
          </a:xfrm>
        </p:grpSpPr>
        <p:pic>
          <p:nvPicPr>
            <p:cNvPr id="131" name="object 49"/>
            <p:cNvPicPr/>
            <p:nvPr/>
          </p:nvPicPr>
          <p:blipFill>
            <a:blip r:embed="rId8"/>
            <a:stretch/>
          </p:blipFill>
          <p:spPr>
            <a:xfrm>
              <a:off x="540000" y="360000"/>
              <a:ext cx="831600" cy="10116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32" name="object 50"/>
            <p:cNvSpPr/>
            <p:nvPr/>
          </p:nvSpPr>
          <p:spPr>
            <a:xfrm>
              <a:off x="1604880" y="706680"/>
              <a:ext cx="287280" cy="189360"/>
            </a:xfrm>
            <a:custGeom>
              <a:avLst/>
              <a:gdLst>
                <a:gd name="textAreaLeft" fmla="*/ 0 w 287280"/>
                <a:gd name="textAreaRight" fmla="*/ 295200 w 287280"/>
                <a:gd name="textAreaTop" fmla="*/ 0 h 189360"/>
                <a:gd name="textAreaBottom" fmla="*/ 197280 h 1893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133" name="object 51"/>
            <p:cNvGrpSpPr/>
            <p:nvPr/>
          </p:nvGrpSpPr>
          <p:grpSpPr>
            <a:xfrm>
              <a:off x="1945440" y="706680"/>
              <a:ext cx="439920" cy="153000"/>
              <a:chOff x="1945440" y="706680"/>
              <a:chExt cx="439920" cy="153000"/>
            </a:xfrm>
          </p:grpSpPr>
          <p:sp>
            <p:nvSpPr>
              <p:cNvPr id="134" name="object 52"/>
              <p:cNvSpPr/>
              <p:nvPr/>
            </p:nvSpPr>
            <p:spPr>
              <a:xfrm>
                <a:off x="1945440" y="706680"/>
                <a:ext cx="282960" cy="153000"/>
              </a:xfrm>
              <a:custGeom>
                <a:avLst/>
                <a:gdLst>
                  <a:gd name="textAreaLeft" fmla="*/ 0 w 282960"/>
                  <a:gd name="textAreaRight" fmla="*/ 290880 w 282960"/>
                  <a:gd name="textAreaTop" fmla="*/ 0 h 153000"/>
                  <a:gd name="textAreaBottom" fmla="*/ 160920 h 1530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35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71960" y="707040"/>
                <a:ext cx="11340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36" name="object 54"/>
            <p:cNvPicPr/>
            <p:nvPr/>
          </p:nvPicPr>
          <p:blipFill>
            <a:blip r:embed="rId10"/>
            <a:stretch/>
          </p:blipFill>
          <p:spPr>
            <a:xfrm>
              <a:off x="1584360" y="957240"/>
              <a:ext cx="151920" cy="1555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37" name="object 55"/>
            <p:cNvGrpSpPr/>
            <p:nvPr/>
          </p:nvGrpSpPr>
          <p:grpSpPr>
            <a:xfrm>
              <a:off x="1790640" y="958680"/>
              <a:ext cx="669600" cy="187560"/>
              <a:chOff x="1790640" y="958680"/>
              <a:chExt cx="669600" cy="187560"/>
            </a:xfrm>
          </p:grpSpPr>
          <p:pic>
            <p:nvPicPr>
              <p:cNvPr id="138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90640" y="959040"/>
                <a:ext cx="11484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39" name="object 57"/>
              <p:cNvSpPr/>
              <p:nvPr/>
            </p:nvSpPr>
            <p:spPr>
              <a:xfrm>
                <a:off x="1945440" y="958680"/>
                <a:ext cx="514800" cy="187560"/>
              </a:xfrm>
              <a:custGeom>
                <a:avLst/>
                <a:gdLst>
                  <a:gd name="textAreaLeft" fmla="*/ 0 w 514800"/>
                  <a:gd name="textAreaRight" fmla="*/ 522720 w 514800"/>
                  <a:gd name="textAreaTop" fmla="*/ 0 h 187560"/>
                  <a:gd name="textAreaBottom" fmla="*/ 195480 h 1875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140" name="object 58"/>
            <p:cNvGrpSpPr/>
            <p:nvPr/>
          </p:nvGrpSpPr>
          <p:grpSpPr>
            <a:xfrm>
              <a:off x="2516760" y="959040"/>
              <a:ext cx="282960" cy="151920"/>
              <a:chOff x="2516760" y="959040"/>
              <a:chExt cx="282960" cy="151920"/>
            </a:xfrm>
          </p:grpSpPr>
          <p:pic>
            <p:nvPicPr>
              <p:cNvPr id="141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516760" y="959040"/>
                <a:ext cx="12204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2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86680" y="959040"/>
                <a:ext cx="11304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43" name="object 61"/>
            <p:cNvGrpSpPr/>
            <p:nvPr/>
          </p:nvGrpSpPr>
          <p:grpSpPr>
            <a:xfrm>
              <a:off x="1584360" y="1207440"/>
              <a:ext cx="1465560" cy="191880"/>
              <a:chOff x="1584360" y="1207440"/>
              <a:chExt cx="1465560" cy="191880"/>
            </a:xfrm>
          </p:grpSpPr>
          <p:pic>
            <p:nvPicPr>
              <p:cNvPr id="144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84360" y="1215000"/>
                <a:ext cx="135360" cy="158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5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53560" y="1215000"/>
                <a:ext cx="156600" cy="158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6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45440" y="1207440"/>
                <a:ext cx="352440" cy="191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47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27760" y="1215000"/>
                <a:ext cx="156600" cy="158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48" name="object 66"/>
              <p:cNvSpPr/>
              <p:nvPr/>
            </p:nvSpPr>
            <p:spPr>
              <a:xfrm>
                <a:off x="2521800" y="1213920"/>
                <a:ext cx="130680" cy="151560"/>
              </a:xfrm>
              <a:custGeom>
                <a:avLst/>
                <a:gdLst>
                  <a:gd name="textAreaLeft" fmla="*/ 0 w 130680"/>
                  <a:gd name="textAreaRight" fmla="*/ 138600 w 130680"/>
                  <a:gd name="textAreaTop" fmla="*/ 0 h 151560"/>
                  <a:gd name="textAreaBottom" fmla="*/ 159480 h 1515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49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89200" y="1213920"/>
                <a:ext cx="162360" cy="185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0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89360" y="1213920"/>
                <a:ext cx="160560" cy="1519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51" name="Прямоугольник: скругленные углы 2"/>
          <p:cNvSpPr/>
          <p:nvPr/>
        </p:nvSpPr>
        <p:spPr>
          <a:xfrm>
            <a:off x="6140520" y="9593640"/>
            <a:ext cx="866880" cy="850680"/>
          </a:xfrm>
          <a:prstGeom prst="roundRect">
            <a:avLst>
              <a:gd name="adj" fmla="val 8611"/>
            </a:avLst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52" name="Овал 3"/>
          <p:cNvSpPr/>
          <p:nvPr/>
        </p:nvSpPr>
        <p:spPr>
          <a:xfrm>
            <a:off x="6047640" y="7971480"/>
            <a:ext cx="807480" cy="807480"/>
          </a:xfrm>
          <a:prstGeom prst="ellipse">
            <a:avLst/>
          </a:prstGeom>
          <a:solidFill>
            <a:schemeClr val="lt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153" name="object 48"/>
          <p:cNvPicPr/>
          <p:nvPr/>
        </p:nvPicPr>
        <p:blipFill>
          <a:blip r:embed="rId20"/>
          <a:stretch/>
        </p:blipFill>
        <p:spPr>
          <a:xfrm>
            <a:off x="6123240" y="8124120"/>
            <a:ext cx="593640" cy="50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4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4280" cy="8542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55" name="Таблица 4"/>
          <p:cNvGraphicFramePr/>
          <p:nvPr>
            <p:extLst>
              <p:ext uri="{D42A27DB-BD31-4B8C-83A1-F6EECF244321}">
                <p14:modId xmlns:p14="http://schemas.microsoft.com/office/powerpoint/2010/main" val="1841078408"/>
              </p:ext>
            </p:extLst>
          </p:nvPr>
        </p:nvGraphicFramePr>
        <p:xfrm>
          <a:off x="455330" y="1907278"/>
          <a:ext cx="6887520" cy="5525274"/>
        </p:xfrm>
        <a:graphic>
          <a:graphicData uri="http://schemas.openxmlformats.org/drawingml/2006/table">
            <a:tbl>
              <a:tblPr/>
              <a:tblGrid>
                <a:gridCol w="1704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5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08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811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6,13, 20, 27 июля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 вокального мастерства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1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июля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С заботой о здоровье.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Нейрогимнастика</a:t>
                      </a: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8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нейроупражнения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Праздничное мероприятие «Семейные традиции в сердце каждого»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119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июля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Финансовая грамотность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33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июля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заботой о здоровье. </a:t>
                      </a:r>
                      <a:r>
                        <a:rPr lang="ru-RU" sz="18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Нейрогимнастика</a:t>
                      </a: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8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нейроупражнения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01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июля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Цифровая грамотность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01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ru-RU" sz="1800" b="1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июля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Акция «Вместе</a:t>
                      </a:r>
                      <a:r>
                        <a:rPr lang="ru-RU" sz="18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целая страна»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07673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130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Борисова Дарья Владимировна</cp:lastModifiedBy>
  <cp:revision>45</cp:revision>
  <cp:lastPrinted>2026-05-28T11:29:01Z</cp:lastPrinted>
  <dcterms:created xsi:type="dcterms:W3CDTF">2025-11-06T11:20:25Z</dcterms:created>
  <dcterms:modified xsi:type="dcterms:W3CDTF">2026-06-29T13:42:19Z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r8>1</vt:r8>
  </property>
</Properties>
</file>