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7080" cy="2011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35611B66-A7EB-4001-A798-736797D6A5B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 defTabSz="9144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 defTabSz="9144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 defTabSz="9144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E0A1008E-982B-44ED-B69E-1141FFA645E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8240" cy="1848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 defTabSz="9144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 defTabSz="9144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 defTabSz="9144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8240" cy="1848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 defTabSz="9144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 defTabSz="9144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 defTabSz="9144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3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9B4907A-A9A5-44B4-B217-AE54C992BD44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3F2986B-C587-4FC1-94D1-BA301523E72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F77D9C1-B979-40B4-85CD-78C0BB0B597D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object 35"/>
          <p:cNvSpPr/>
          <p:nvPr/>
        </p:nvSpPr>
        <p:spPr>
          <a:xfrm>
            <a:off x="111240" y="7000200"/>
            <a:ext cx="7344360" cy="3582360"/>
          </a:xfrm>
          <a:custGeom>
            <a:avLst/>
            <a:gdLst>
              <a:gd name="textAreaLeft" fmla="*/ 0 w 7344360"/>
              <a:gd name="textAreaRight" fmla="*/ 7345800 w 7344360"/>
              <a:gd name="textAreaTop" fmla="*/ 0 h 3582360"/>
              <a:gd name="textAreaBottom" fmla="*/ 3583800 h 35823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4" name="Группа 1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25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6" name="object 37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>
                <a:gd name="textAreaLeft" fmla="*/ 0 w 93240"/>
                <a:gd name="textAreaRight" fmla="*/ 94680 w 93240"/>
                <a:gd name="textAreaTop" fmla="*/ 0 h 128160"/>
                <a:gd name="textAreaBottom" fmla="*/ 129600 h 1281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7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8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9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39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 anchorCtr="1">
            <a:spAutoFit/>
          </a:bodyPr>
          <a:lstStyle/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НА ИЮЛЬ</a:t>
            </a:r>
            <a:endParaRPr lang="ru-RU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2" name="object 43"/>
          <p:cNvSpPr/>
          <p:nvPr/>
        </p:nvSpPr>
        <p:spPr>
          <a:xfrm>
            <a:off x="628920" y="8441640"/>
            <a:ext cx="5112720" cy="200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Адрес: г. Питкяранта, ул. Победы, д. 12, 2 этаж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номер: 881452795200, доб.1517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object 44"/>
          <p:cNvSpPr/>
          <p:nvPr/>
        </p:nvSpPr>
        <p:spPr>
          <a:xfrm>
            <a:off x="3780000" y="7200000"/>
            <a:ext cx="3476160" cy="150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4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400" b="1" u="none" strike="noStrike" spc="-65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4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- </a:t>
            </a:r>
            <a:r>
              <a:rPr lang="ru-RU" sz="14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четверг</a:t>
            </a:r>
            <a:r>
              <a:rPr lang="ru-RU" sz="14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4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08:45 -17:00,</a:t>
            </a:r>
            <a:r>
              <a:rPr lang="ru-RU" sz="1400" b="1" u="none" strike="noStrike" spc="-14">
                <a:solidFill>
                  <a:srgbClr val="58595B"/>
                </a:solidFill>
                <a:effectLst/>
                <a:uFillTx/>
                <a:latin typeface="Calibri"/>
              </a:rPr>
              <a:t> пятница</a:t>
            </a:r>
            <a:r>
              <a:rPr lang="ru-RU" sz="14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4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08:45</a:t>
            </a:r>
            <a:r>
              <a:rPr lang="ru-RU" sz="1400" b="1" u="none" strike="noStrike" spc="-6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4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400" b="1" u="none" strike="noStrike" spc="-14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400" b="1" u="none" strike="noStrike" spc="-20">
                <a:solidFill>
                  <a:srgbClr val="58595B"/>
                </a:solidFill>
                <a:effectLst/>
                <a:uFillTx/>
                <a:latin typeface="Calibri"/>
              </a:rPr>
              <a:t>16:45; перерыв 13:00-14:00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object 45"/>
          <p:cNvSpPr/>
          <p:nvPr/>
        </p:nvSpPr>
        <p:spPr>
          <a:xfrm>
            <a:off x="6123240" y="8786520"/>
            <a:ext cx="91620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по Республике Карелия</a:t>
            </a:r>
            <a:endParaRPr lang="ru-RU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5" name="Группа 103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36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7" name="object 50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>
                <a:gd name="textAreaLeft" fmla="*/ 0 w 293760"/>
                <a:gd name="textAreaRight" fmla="*/ 295200 w 293760"/>
                <a:gd name="textAreaTop" fmla="*/ 0 h 183960"/>
                <a:gd name="textAreaBottom" fmla="*/ 185400 h 1839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8" name="object 51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39" name="object 52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>
                  <a:gd name="textAreaLeft" fmla="*/ 0 w 289440"/>
                  <a:gd name="textAreaRight" fmla="*/ 290880 w 289440"/>
                  <a:gd name="textAreaTop" fmla="*/ 0 h 149760"/>
                  <a:gd name="textAreaBottom" fmla="*/ 151200 h 14976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0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1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2" name="object 55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43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4" name="object 57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>
                  <a:gd name="textAreaLeft" fmla="*/ 0 w 521280"/>
                  <a:gd name="textAreaRight" fmla="*/ 522720 w 521280"/>
                  <a:gd name="textAreaTop" fmla="*/ 0 h 182160"/>
                  <a:gd name="textAreaBottom" fmla="*/ 183600 h 1821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5" name="object 58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46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7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48" name="object 61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49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0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1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3" name="object 66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>
                  <a:gd name="textAreaLeft" fmla="*/ 0 w 137160"/>
                  <a:gd name="textAreaRight" fmla="*/ 138600 w 137160"/>
                  <a:gd name="textAreaTop" fmla="*/ 0 h 148320"/>
                  <a:gd name="textAreaBottom" fmla="*/ 149760 h 1483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4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5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6" name="Прямоугольник: скругленные углы 2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7" name="Овал 3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8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0" name="Таблица 4"/>
          <p:cNvGraphicFramePr/>
          <p:nvPr>
            <p:extLst>
              <p:ext uri="{D42A27DB-BD31-4B8C-83A1-F6EECF244321}">
                <p14:modId xmlns:p14="http://schemas.microsoft.com/office/powerpoint/2010/main" val="397952885"/>
              </p:ext>
            </p:extLst>
          </p:nvPr>
        </p:nvGraphicFramePr>
        <p:xfrm>
          <a:off x="512280" y="1912800"/>
          <a:ext cx="6670080" cy="5300160"/>
        </p:xfrm>
        <a:graphic>
          <a:graphicData uri="http://schemas.openxmlformats.org/drawingml/2006/table">
            <a:tbl>
              <a:tblPr/>
              <a:tblGrid>
                <a:gridCol w="891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6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57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июль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8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01.07.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914400">
                        <a:lnSpc>
                          <a:spcPct val="100000"/>
                        </a:lnSpc>
                        <a:spcBef>
                          <a:spcPts val="850"/>
                        </a:spcBef>
                        <a:tabLst>
                          <a:tab pos="0" algn="l"/>
                        </a:tabLst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Участие в торжественном мероприятии, посвященном Дню ветеранов боевых действий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12.00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8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07.07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914400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Мастер-класс по рисованию «Летний пейзаж» (Пелгонен Н.Г.)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14.00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8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08.07.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День семьи, любви и верности (торжественное мероприятие в Питкярантском отделе ЗАГС)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14.00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8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11.07.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914400">
                        <a:lnSpc>
                          <a:spcPct val="100000"/>
                        </a:lnSpc>
                        <a:spcBef>
                          <a:spcPts val="850"/>
                        </a:spcBef>
                        <a:tabLst>
                          <a:tab pos="0" algn="l"/>
                        </a:tabLst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День города Питкяранта. Участие в городских праздничных мероприятиях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48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14.07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День рождения социального фонда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Сказкотерапия «Сказка в твоей жизни»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14.00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48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21.07.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Мастер-класс по рисованию «Лунная ночь» (Пелгонен Н.Г.)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14.00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48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28.07.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Мастер-класс по рисованию «Березки» (</a:t>
                      </a:r>
                      <a:r>
                        <a:rPr lang="ru-RU" sz="14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Пелгонен</a:t>
                      </a:r>
                      <a:r>
                        <a:rPr lang="ru-RU" sz="14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 Н.Г.)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14.00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4800">
                <a:tc>
                  <a:txBody>
                    <a:bodyPr/>
                    <a:lstStyle/>
                    <a:p>
                      <a:pPr algn="ctr" defTabSz="914400">
                        <a:tabLst>
                          <a:tab pos="0" algn="l"/>
                        </a:tabLst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30.07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Акция «Вместе - целая страна»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10.00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588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июль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Выставка работ декоративно-прикладного творчества «Ромашковое счастье»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180</Words>
  <Application>Microsoft Office PowerPoint</Application>
  <PresentationFormat>Произвольный</PresentationFormat>
  <Paragraphs>40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Symbol</vt:lpstr>
      <vt:lpstr>Times New Roman</vt:lpstr>
      <vt:lpstr>Wingdings</vt:lpstr>
      <vt:lpstr>Office Theme</vt:lpstr>
      <vt:lpstr>МЕРОПРИЯТИЯ НА ИЮЛЬ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Борисова Дарья Владимировна</cp:lastModifiedBy>
  <cp:revision>40</cp:revision>
  <dcterms:created xsi:type="dcterms:W3CDTF">2025-11-06T11:20:25Z</dcterms:created>
  <dcterms:modified xsi:type="dcterms:W3CDTF">2026-06-29T13:33:54Z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3</vt:i4>
  </property>
</Properties>
</file>