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8888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88880" cy="619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6960" cy="619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6960" cy="619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6960" cy="619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6960" cy="619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8888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8888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0696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7800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7800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7800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7800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7800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6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78000" cy="294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88880" cy="177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08000" cy="164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33560" cy="3571560"/>
          </a:xfrm>
          <a:custGeom>
            <a:avLst/>
            <a:gdLst>
              <a:gd name="textAreaLeft" fmla="*/ 0 w 7333560"/>
              <a:gd name="textAreaRight" fmla="*/ 7345080 w 7333560"/>
              <a:gd name="textAreaTop" fmla="*/ 0 h 3571560"/>
              <a:gd name="textAreaBottom" fmla="*/ 3583080 h 35715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35800" cy="120600"/>
            <a:chOff x="644400" y="8176320"/>
            <a:chExt cx="1135800" cy="120600"/>
          </a:xfrm>
        </p:grpSpPr>
        <p:pic>
          <p:nvPicPr>
            <p:cNvPr id="3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1080" cy="120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82440" cy="117360"/>
            </a:xfrm>
            <a:custGeom>
              <a:avLst/>
              <a:gdLst>
                <a:gd name="textAreaLeft" fmla="*/ 0 w 82440"/>
                <a:gd name="textAreaRight" fmla="*/ 93960 w 82440"/>
                <a:gd name="textAreaTop" fmla="*/ 0 h 117360"/>
                <a:gd name="textAreaBottom" fmla="*/ 128880 h 1173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3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0080" cy="120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07080" cy="120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97920" cy="117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0800" cy="1188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04360" cy="18550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 anchorCtr="1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rgbClr val="FFFFFF"/>
                </a:solidFill>
                <a:effectLst/>
                <a:uFillTx/>
                <a:latin typeface="Calibri"/>
              </a:rPr>
              <a:t> ИЮЛЬ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441640"/>
            <a:ext cx="5101920" cy="200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Адрес:г. Кондопога, ул. Советов, д.6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819240" y="7064280"/>
            <a:ext cx="3285360" cy="137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–17:00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пятница-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16:45,перерыв 13:00 до 14:00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054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05600" cy="970920"/>
            <a:chOff x="512280" y="489240"/>
            <a:chExt cx="2505600" cy="970920"/>
          </a:xfrm>
        </p:grpSpPr>
        <p:pic>
          <p:nvPicPr>
            <p:cNvPr id="4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27280" cy="945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82960" cy="173160"/>
            </a:xfrm>
            <a:custGeom>
              <a:avLst/>
              <a:gdLst>
                <a:gd name="textAreaLeft" fmla="*/ 0 w 282960"/>
                <a:gd name="textAreaRight" fmla="*/ 294480 w 282960"/>
                <a:gd name="textAreaTop" fmla="*/ 0 h 173160"/>
                <a:gd name="textAreaBottom" fmla="*/ 184680 h 1731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35600" cy="138960"/>
              <a:chOff x="1917720" y="814680"/>
              <a:chExt cx="435600" cy="13896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78640" cy="138960"/>
              </a:xfrm>
              <a:custGeom>
                <a:avLst/>
                <a:gdLst>
                  <a:gd name="textAreaLeft" fmla="*/ 0 w 278640"/>
                  <a:gd name="textAreaRight" fmla="*/ 290160 w 278640"/>
                  <a:gd name="textAreaTop" fmla="*/ 0 h 138960"/>
                  <a:gd name="textAreaBottom" fmla="*/ 150480 h 1389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5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09080" cy="137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47600" cy="1414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65280" cy="171360"/>
              <a:chOff x="1762920" y="1051200"/>
              <a:chExt cx="665280" cy="171360"/>
            </a:xfrm>
          </p:grpSpPr>
          <p:pic>
            <p:nvPicPr>
              <p:cNvPr id="5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0520" cy="137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10480" cy="171360"/>
              </a:xfrm>
              <a:custGeom>
                <a:avLst/>
                <a:gdLst>
                  <a:gd name="textAreaLeft" fmla="*/ 0 w 510480"/>
                  <a:gd name="textAreaRight" fmla="*/ 522000 w 510480"/>
                  <a:gd name="textAreaTop" fmla="*/ 0 h 171360"/>
                  <a:gd name="textAreaBottom" fmla="*/ 182880 h 1713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78640" cy="137880"/>
              <a:chOff x="2489040" y="1051560"/>
              <a:chExt cx="278640" cy="137880"/>
            </a:xfrm>
          </p:grpSpPr>
          <p:pic>
            <p:nvPicPr>
              <p:cNvPr id="5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17720" cy="137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08720" cy="137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61240" cy="175680"/>
              <a:chOff x="1556640" y="1284480"/>
              <a:chExt cx="1461240" cy="175680"/>
            </a:xfrm>
          </p:grpSpPr>
          <p:pic>
            <p:nvPicPr>
              <p:cNvPr id="6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104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228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48120" cy="175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228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26360" cy="137520"/>
              </a:xfrm>
              <a:custGeom>
                <a:avLst/>
                <a:gdLst>
                  <a:gd name="textAreaLeft" fmla="*/ 0 w 126360"/>
                  <a:gd name="textAreaRight" fmla="*/ 137880 w 126360"/>
                  <a:gd name="textAreaTop" fmla="*/ 0 h 137520"/>
                  <a:gd name="textAreaBottom" fmla="*/ 149040 h 1375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6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58040" cy="169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56240" cy="137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62560" cy="846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03160" cy="803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89320" cy="504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49960" cy="849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>
            <p:extLst>
              <p:ext uri="{D42A27DB-BD31-4B8C-83A1-F6EECF244321}">
                <p14:modId xmlns:p14="http://schemas.microsoft.com/office/powerpoint/2010/main" val="3555999218"/>
              </p:ext>
            </p:extLst>
          </p:nvPr>
        </p:nvGraphicFramePr>
        <p:xfrm>
          <a:off x="257432" y="2042538"/>
          <a:ext cx="7200000" cy="4392822"/>
        </p:xfrm>
        <a:graphic>
          <a:graphicData uri="http://schemas.openxmlformats.org/drawingml/2006/table">
            <a:tbl>
              <a:tblPr/>
              <a:tblGrid>
                <a:gridCol w="8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7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1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04.07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Посещение концерта во Дворце искусств.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Концерт для всей семьи «Путешествие с органом по разным странам».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12:00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8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07.07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Вводный урок </a:t>
                      </a:r>
                      <a:r>
                        <a:rPr lang="ru-RU" sz="15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нейрогимнастики</a:t>
                      </a: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.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08.07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День семьи,любви и верности.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Просмотр документального фильма «Семья Ражиевых».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10.07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День рыбака. Фото выставка.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14.07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День рождения СФР.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Нейрогимнастика</a:t>
                      </a: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.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14:30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28.07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День крещения Руси.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30.07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Онлайн мероприятие Акция «Вместе -целая страна».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2206</TotalTime>
  <Words>128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МЕРОПРИЯТИЯНА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Борисова Дарья Владимировна</cp:lastModifiedBy>
  <cp:revision>89</cp:revision>
  <cp:lastPrinted>2026-05-26T14:39:11Z</cp:lastPrinted>
  <dcterms:created xsi:type="dcterms:W3CDTF">2025-11-06T11:20:25Z</dcterms:created>
  <dcterms:modified xsi:type="dcterms:W3CDTF">2026-06-29T13:36:26Z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