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1992" y="-3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8348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1560" cy="61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1560" cy="61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8348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78348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0156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217260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2676960" y="2502000"/>
            <a:ext cx="217260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976280" y="2502000"/>
            <a:ext cx="217260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4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217260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6"/>
          <p:cNvSpPr>
            <a:spLocks noGrp="1"/>
          </p:cNvSpPr>
          <p:nvPr>
            <p:ph type="body"/>
          </p:nvPr>
        </p:nvSpPr>
        <p:spPr>
          <a:xfrm>
            <a:off x="2676960" y="5741640"/>
            <a:ext cx="217260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6" name="PlaceHolder 7"/>
          <p:cNvSpPr>
            <a:spLocks noGrp="1"/>
          </p:cNvSpPr>
          <p:nvPr>
            <p:ph type="body"/>
          </p:nvPr>
        </p:nvSpPr>
        <p:spPr>
          <a:xfrm>
            <a:off x="4976280" y="5741640"/>
            <a:ext cx="2172600" cy="29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783480" cy="61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01560" cy="61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01560" cy="618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783480" cy="176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02600" cy="164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object 35"/>
          <p:cNvSpPr/>
          <p:nvPr/>
        </p:nvSpPr>
        <p:spPr>
          <a:xfrm>
            <a:off x="111240" y="7000200"/>
            <a:ext cx="7328160" cy="3566160"/>
          </a:xfrm>
          <a:custGeom>
            <a:avLst/>
            <a:gdLst>
              <a:gd name="textAreaLeft" fmla="*/ 0 w 7328160"/>
              <a:gd name="textAreaRight" fmla="*/ 7345080 w 7328160"/>
              <a:gd name="textAreaTop" fmla="*/ 0 h 3566160"/>
              <a:gd name="textAreaBottom" fmla="*/ 3583080 h 35661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36" name="Группа 1"/>
          <p:cNvGrpSpPr/>
          <p:nvPr/>
        </p:nvGrpSpPr>
        <p:grpSpPr>
          <a:xfrm>
            <a:off x="644400" y="8176320"/>
            <a:ext cx="1130400" cy="115200"/>
            <a:chOff x="644400" y="8176320"/>
            <a:chExt cx="1130400" cy="115200"/>
          </a:xfrm>
        </p:grpSpPr>
        <p:pic>
          <p:nvPicPr>
            <p:cNvPr id="3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85680" cy="1152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8" name="object 37"/>
            <p:cNvSpPr/>
            <p:nvPr/>
          </p:nvSpPr>
          <p:spPr>
            <a:xfrm>
              <a:off x="771480" y="8178120"/>
              <a:ext cx="77040" cy="111960"/>
            </a:xfrm>
            <a:custGeom>
              <a:avLst/>
              <a:gdLst>
                <a:gd name="textAreaLeft" fmla="*/ 0 w 77040"/>
                <a:gd name="textAreaRight" fmla="*/ 93960 w 77040"/>
                <a:gd name="textAreaTop" fmla="*/ 0 h 111960"/>
                <a:gd name="textAreaBottom" fmla="*/ 128880 h 1119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3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74680" cy="11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01680" cy="1152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92520" cy="111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4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95400" cy="11340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298960" cy="18496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 anchorCtr="1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rgbClr val="FFFFFF"/>
                </a:solidFill>
                <a:effectLst/>
                <a:uFillTx/>
                <a:latin typeface="Calibri"/>
              </a:rPr>
              <a:t> ОКТЯБРЬ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-42732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>
                <a:solidFill>
                  <a:srgbClr val="FFFFFF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object 43"/>
          <p:cNvSpPr/>
          <p:nvPr/>
        </p:nvSpPr>
        <p:spPr>
          <a:xfrm>
            <a:off x="628920" y="8441640"/>
            <a:ext cx="5096520" cy="200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lang="ru-RU" sz="1300" b="0" u="none" strike="noStrike" spc="-34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3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Адрес:г. Кондопога, ул. Советов, д.6</a:t>
            </a:r>
            <a:r>
              <a:rPr sz="1800"/>
              <a:t/>
            </a:r>
            <a:br>
              <a:rPr sz="1800"/>
            </a:b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 </a:t>
            </a: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object 44"/>
          <p:cNvSpPr/>
          <p:nvPr/>
        </p:nvSpPr>
        <p:spPr>
          <a:xfrm>
            <a:off x="3819240" y="7064280"/>
            <a:ext cx="3279960" cy="137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четверг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08:45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–17:00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пятница-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08:45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16:45,перерыв 13:00 до 14:00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object 45"/>
          <p:cNvSpPr/>
          <p:nvPr/>
        </p:nvSpPr>
        <p:spPr>
          <a:xfrm>
            <a:off x="6123240" y="8786520"/>
            <a:ext cx="90000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lang="ru-RU" sz="800" b="0" u="none" strike="noStrike" spc="493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lang="ru-RU" sz="800" b="0" u="none" strike="noStrike" spc="493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lang="ru-RU" sz="800" b="0" u="none" strike="noStrike" spc="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lang="ru-RU" sz="800" b="0" u="none" strike="noStrike" spc="4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Республике Карелия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7" name="Группа 103"/>
          <p:cNvGrpSpPr/>
          <p:nvPr/>
        </p:nvGrpSpPr>
        <p:grpSpPr>
          <a:xfrm>
            <a:off x="512280" y="489240"/>
            <a:ext cx="2500200" cy="965520"/>
            <a:chOff x="512280" y="489240"/>
            <a:chExt cx="2500200" cy="965520"/>
          </a:xfrm>
        </p:grpSpPr>
        <p:pic>
          <p:nvPicPr>
            <p:cNvPr id="4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21880" cy="939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9" name="object 50"/>
            <p:cNvSpPr/>
            <p:nvPr/>
          </p:nvSpPr>
          <p:spPr>
            <a:xfrm>
              <a:off x="1577160" y="814680"/>
              <a:ext cx="277560" cy="167760"/>
            </a:xfrm>
            <a:custGeom>
              <a:avLst/>
              <a:gdLst>
                <a:gd name="textAreaLeft" fmla="*/ 0 w 277560"/>
                <a:gd name="textAreaRight" fmla="*/ 294480 w 277560"/>
                <a:gd name="textAreaTop" fmla="*/ 0 h 167760"/>
                <a:gd name="textAreaBottom" fmla="*/ 184680 h 1677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grpSp>
          <p:nvGrpSpPr>
            <p:cNvPr id="50" name="object 51"/>
            <p:cNvGrpSpPr/>
            <p:nvPr/>
          </p:nvGrpSpPr>
          <p:grpSpPr>
            <a:xfrm>
              <a:off x="1917720" y="814680"/>
              <a:ext cx="430200" cy="133560"/>
              <a:chOff x="1917720" y="814680"/>
              <a:chExt cx="430200" cy="133560"/>
            </a:xfrm>
          </p:grpSpPr>
          <p:sp>
            <p:nvSpPr>
              <p:cNvPr id="51" name="object 52"/>
              <p:cNvSpPr/>
              <p:nvPr/>
            </p:nvSpPr>
            <p:spPr>
              <a:xfrm>
                <a:off x="1917720" y="814680"/>
                <a:ext cx="273240" cy="133560"/>
              </a:xfrm>
              <a:custGeom>
                <a:avLst/>
                <a:gdLst>
                  <a:gd name="textAreaLeft" fmla="*/ 0 w 273240"/>
                  <a:gd name="textAreaRight" fmla="*/ 290160 w 273240"/>
                  <a:gd name="textAreaTop" fmla="*/ 0 h 133560"/>
                  <a:gd name="textAreaBottom" fmla="*/ 150480 h 1335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5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03680" cy="1324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5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42200" cy="13608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54" name="object 55"/>
            <p:cNvGrpSpPr/>
            <p:nvPr/>
          </p:nvGrpSpPr>
          <p:grpSpPr>
            <a:xfrm>
              <a:off x="1762920" y="1051200"/>
              <a:ext cx="659880" cy="165960"/>
              <a:chOff x="1762920" y="1051200"/>
              <a:chExt cx="659880" cy="165960"/>
            </a:xfrm>
          </p:grpSpPr>
          <p:pic>
            <p:nvPicPr>
              <p:cNvPr id="5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05120" cy="132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6" name="object 57"/>
              <p:cNvSpPr/>
              <p:nvPr/>
            </p:nvSpPr>
            <p:spPr>
              <a:xfrm>
                <a:off x="1917720" y="1051200"/>
                <a:ext cx="505080" cy="165960"/>
              </a:xfrm>
              <a:custGeom>
                <a:avLst/>
                <a:gdLst>
                  <a:gd name="textAreaLeft" fmla="*/ 0 w 505080"/>
                  <a:gd name="textAreaRight" fmla="*/ 522000 w 505080"/>
                  <a:gd name="textAreaTop" fmla="*/ 0 h 165960"/>
                  <a:gd name="textAreaBottom" fmla="*/ 182880 h 1659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57" name="object 58"/>
            <p:cNvGrpSpPr/>
            <p:nvPr/>
          </p:nvGrpSpPr>
          <p:grpSpPr>
            <a:xfrm>
              <a:off x="2489040" y="1051560"/>
              <a:ext cx="273240" cy="132480"/>
              <a:chOff x="2489040" y="1051560"/>
              <a:chExt cx="273240" cy="132480"/>
            </a:xfrm>
          </p:grpSpPr>
          <p:pic>
            <p:nvPicPr>
              <p:cNvPr id="5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12320" cy="1324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03320" cy="1324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60" name="object 61"/>
            <p:cNvGrpSpPr/>
            <p:nvPr/>
          </p:nvGrpSpPr>
          <p:grpSpPr>
            <a:xfrm>
              <a:off x="1556640" y="1284480"/>
              <a:ext cx="1455840" cy="170280"/>
              <a:chOff x="1556640" y="1284480"/>
              <a:chExt cx="1455840" cy="170280"/>
            </a:xfrm>
          </p:grpSpPr>
          <p:pic>
            <p:nvPicPr>
              <p:cNvPr id="6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25640" cy="137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46880" cy="137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42720" cy="1702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46880" cy="13788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65" name="object 66"/>
              <p:cNvSpPr/>
              <p:nvPr/>
            </p:nvSpPr>
            <p:spPr>
              <a:xfrm>
                <a:off x="2494080" y="1290960"/>
                <a:ext cx="120960" cy="132120"/>
              </a:xfrm>
              <a:custGeom>
                <a:avLst/>
                <a:gdLst>
                  <a:gd name="textAreaLeft" fmla="*/ 0 w 120960"/>
                  <a:gd name="textAreaRight" fmla="*/ 137880 w 120960"/>
                  <a:gd name="textAreaTop" fmla="*/ 0 h 132120"/>
                  <a:gd name="textAreaBottom" fmla="*/ 149040 h 1321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6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52640" cy="163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6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50840" cy="13248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68" name="Прямоугольник: скругленные углы 2"/>
          <p:cNvSpPr/>
          <p:nvPr/>
        </p:nvSpPr>
        <p:spPr>
          <a:xfrm>
            <a:off x="6140520" y="9593640"/>
            <a:ext cx="857160" cy="8409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sp>
        <p:nvSpPr>
          <p:cNvPr id="69" name="Овал 3"/>
          <p:cNvSpPr/>
          <p:nvPr/>
        </p:nvSpPr>
        <p:spPr>
          <a:xfrm>
            <a:off x="6047640" y="7937640"/>
            <a:ext cx="797760" cy="7977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  <p:pic>
        <p:nvPicPr>
          <p:cNvPr id="7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83920" cy="498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44560" cy="84456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72" name="Таблица 4"/>
          <p:cNvGraphicFramePr/>
          <p:nvPr>
            <p:extLst>
              <p:ext uri="{D42A27DB-BD31-4B8C-83A1-F6EECF244321}">
                <p14:modId xmlns:p14="http://schemas.microsoft.com/office/powerpoint/2010/main" val="4139920464"/>
              </p:ext>
            </p:extLst>
          </p:nvPr>
        </p:nvGraphicFramePr>
        <p:xfrm>
          <a:off x="237485" y="1712673"/>
          <a:ext cx="7200000" cy="5636007"/>
        </p:xfrm>
        <a:graphic>
          <a:graphicData uri="http://schemas.openxmlformats.org/drawingml/2006/table">
            <a:tbl>
              <a:tblPr/>
              <a:tblGrid>
                <a:gridCol w="8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2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РО Знания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, онлайн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лекция «Наш день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, говорим 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о главном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10:00-11:30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День учителя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08.10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</a:t>
                      </a: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стреча участников клуба «Серебряный возраст»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14:15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13.10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Встреча участников клуба «Лоскутная жизнь»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15:00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15.10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DEE6EF"/>
                          </a:highlight>
                          <a:uFillTx/>
                          <a:latin typeface="Times New Roman"/>
                        </a:rPr>
                        <a:t>Нейрогимнастика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DEE6EF"/>
                          </a:highlight>
                          <a:uFillTx/>
                          <a:latin typeface="Times New Roman"/>
                        </a:rPr>
                        <a:t>.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</a:t>
                      </a: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стреча участников клуба «Серебряный возраст»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14:15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15:00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4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16.10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День отца. Фото выставка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4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20.10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Встреча участников клуба «Лоскутная жизнь»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15:00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9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 spc="0" baseline="0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</a:t>
                      </a:r>
                      <a:r>
                        <a:rPr lang="ru-RU" sz="14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22.10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</a:t>
                      </a: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стреча участников клуба «Серебряный возраст»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Урок финансовой грамотности (презентация сотрудника Альфа Банк)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14:15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15:00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772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27.10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Встреча участников клуба «Лоскутная жизнь»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Урок финансовой грамотности (практическое обучение</a:t>
                      </a:r>
                      <a:r>
                        <a:rPr lang="ru-RU" sz="1400" b="0" u="none" strike="noStrike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15:00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8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spc="-11" dirty="0" smtClean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29.10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В</a:t>
                      </a: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стреча участников клуба «Серебряный возраст»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ts val="1199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  <a:ea typeface="Microsoft YaHei"/>
                        </a:rPr>
                        <a:t>Урок финансовой грамотности (практическое обучение)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14:15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2782</TotalTime>
  <Words>169</Words>
  <Application>Microsoft Office PowerPoint</Application>
  <PresentationFormat>Произвольный</PresentationFormat>
  <Paragraphs>57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111</cp:revision>
  <cp:lastPrinted>2026-09-28T11:35:35Z</cp:lastPrinted>
  <dcterms:created xsi:type="dcterms:W3CDTF">2025-11-06T11:20:25Z</dcterms:created>
  <dcterms:modified xsi:type="dcterms:W3CDTF">2026-09-28T13:18:40Z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