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060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0FEAFDF-6A56-4BE2-AA97-A0C94DD07F2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8680" cy="111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51F51C9-F5D4-4957-8BF2-5F9CD28D33F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8680" cy="111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1760" cy="92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1760" cy="921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 defTabSz="9144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 defTabSz="9144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 defTabSz="9144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 defTabSz="9144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 defTabSz="9144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A6CB7D1-CC06-4484-AB1B-5A5AE035788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8680" cy="111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0863AF8-0C23-4AC0-9988-20F550744D7B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C2A1670-08A6-4BCF-B712-6AED2BFAED41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2320" cy="165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object 35"/>
          <p:cNvSpPr/>
          <p:nvPr/>
        </p:nvSpPr>
        <p:spPr>
          <a:xfrm>
            <a:off x="111240" y="7000200"/>
            <a:ext cx="7337880" cy="3575880"/>
          </a:xfrm>
          <a:custGeom>
            <a:avLst/>
            <a:gdLst>
              <a:gd name="textAreaLeft" fmla="*/ 0 w 7337880"/>
              <a:gd name="textAreaRight" fmla="*/ 7345800 w 7337880"/>
              <a:gd name="textAreaTop" fmla="*/ 0 h 3575880"/>
              <a:gd name="textAreaBottom" fmla="*/ 3583800 h 357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4" name="Группа 1"/>
          <p:cNvGrpSpPr/>
          <p:nvPr/>
        </p:nvGrpSpPr>
        <p:grpSpPr>
          <a:xfrm>
            <a:off x="644400" y="8176320"/>
            <a:ext cx="1140120" cy="124920"/>
            <a:chOff x="644400" y="8176320"/>
            <a:chExt cx="1140120" cy="124920"/>
          </a:xfrm>
        </p:grpSpPr>
        <p:pic>
          <p:nvPicPr>
            <p:cNvPr id="25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5400" cy="1249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" name="object 37"/>
            <p:cNvSpPr/>
            <p:nvPr/>
          </p:nvSpPr>
          <p:spPr>
            <a:xfrm>
              <a:off x="771480" y="8178120"/>
              <a:ext cx="86760" cy="121680"/>
            </a:xfrm>
            <a:custGeom>
              <a:avLst/>
              <a:gdLst>
                <a:gd name="textAreaLeft" fmla="*/ 0 w 86760"/>
                <a:gd name="textAreaRight" fmla="*/ 94680 w 86760"/>
                <a:gd name="textAreaTop" fmla="*/ 0 h 121680"/>
                <a:gd name="textAreaBottom" fmla="*/ 129600 h 1216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7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4400" cy="124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8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1400" cy="1249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9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2240" cy="1213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0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5120" cy="1231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8680" cy="410400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sp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АВГУСТ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object 43"/>
          <p:cNvSpPr/>
          <p:nvPr/>
        </p:nvSpPr>
        <p:spPr>
          <a:xfrm>
            <a:off x="628920" y="8441640"/>
            <a:ext cx="5106240" cy="152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Адрес: ул. Шмагрина, д.19, пгт. Лоухи</a:t>
            </a:r>
            <a:br>
              <a:rPr sz="1300"/>
            </a:b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object 44"/>
          <p:cNvSpPr/>
          <p:nvPr/>
        </p:nvSpPr>
        <p:spPr>
          <a:xfrm>
            <a:off x="3819240" y="7361640"/>
            <a:ext cx="3289680" cy="55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пятница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09:00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</a:rPr>
              <a:t>17:00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object 45"/>
          <p:cNvSpPr/>
          <p:nvPr/>
        </p:nvSpPr>
        <p:spPr>
          <a:xfrm>
            <a:off x="6123240" y="8786520"/>
            <a:ext cx="909720" cy="64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</a:rPr>
              <a:t>Республике Карелия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5" name="Группа 103"/>
          <p:cNvGrpSpPr/>
          <p:nvPr/>
        </p:nvGrpSpPr>
        <p:grpSpPr>
          <a:xfrm>
            <a:off x="512280" y="489240"/>
            <a:ext cx="2509920" cy="975240"/>
            <a:chOff x="512280" y="489240"/>
            <a:chExt cx="2509920" cy="975240"/>
          </a:xfrm>
        </p:grpSpPr>
        <p:pic>
          <p:nvPicPr>
            <p:cNvPr id="36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1600" cy="9493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7" name="object 50"/>
            <p:cNvSpPr/>
            <p:nvPr/>
          </p:nvSpPr>
          <p:spPr>
            <a:xfrm>
              <a:off x="1577160" y="814680"/>
              <a:ext cx="287280" cy="177480"/>
            </a:xfrm>
            <a:custGeom>
              <a:avLst/>
              <a:gdLst>
                <a:gd name="textAreaLeft" fmla="*/ 0 w 287280"/>
                <a:gd name="textAreaRight" fmla="*/ 295200 w 287280"/>
                <a:gd name="textAreaTop" fmla="*/ 0 h 177480"/>
                <a:gd name="textAreaBottom" fmla="*/ 185400 h 1774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38" name="object 51"/>
            <p:cNvGrpSpPr/>
            <p:nvPr/>
          </p:nvGrpSpPr>
          <p:grpSpPr>
            <a:xfrm>
              <a:off x="1917720" y="814680"/>
              <a:ext cx="439920" cy="143280"/>
              <a:chOff x="1917720" y="814680"/>
              <a:chExt cx="439920" cy="143280"/>
            </a:xfrm>
          </p:grpSpPr>
          <p:sp>
            <p:nvSpPr>
              <p:cNvPr id="39" name="object 52"/>
              <p:cNvSpPr/>
              <p:nvPr/>
            </p:nvSpPr>
            <p:spPr>
              <a:xfrm>
                <a:off x="1917720" y="814680"/>
                <a:ext cx="282960" cy="143280"/>
              </a:xfrm>
              <a:custGeom>
                <a:avLst/>
                <a:gdLst>
                  <a:gd name="textAreaLeft" fmla="*/ 0 w 282960"/>
                  <a:gd name="textAreaRight" fmla="*/ 290880 w 282960"/>
                  <a:gd name="textAreaTop" fmla="*/ 0 h 143280"/>
                  <a:gd name="textAreaBottom" fmla="*/ 151200 h 1432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0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3400" cy="142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1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1920" cy="1458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2" name="object 55"/>
            <p:cNvGrpSpPr/>
            <p:nvPr/>
          </p:nvGrpSpPr>
          <p:grpSpPr>
            <a:xfrm>
              <a:off x="1762920" y="1051200"/>
              <a:ext cx="669600" cy="175680"/>
              <a:chOff x="1762920" y="1051200"/>
              <a:chExt cx="669600" cy="175680"/>
            </a:xfrm>
          </p:grpSpPr>
          <p:pic>
            <p:nvPicPr>
              <p:cNvPr id="43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4840" cy="142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4" name="object 57"/>
              <p:cNvSpPr/>
              <p:nvPr/>
            </p:nvSpPr>
            <p:spPr>
              <a:xfrm>
                <a:off x="1917720" y="1051200"/>
                <a:ext cx="514800" cy="175680"/>
              </a:xfrm>
              <a:custGeom>
                <a:avLst/>
                <a:gdLst>
                  <a:gd name="textAreaLeft" fmla="*/ 0 w 514800"/>
                  <a:gd name="textAreaRight" fmla="*/ 522720 w 514800"/>
                  <a:gd name="textAreaTop" fmla="*/ 0 h 175680"/>
                  <a:gd name="textAreaBottom" fmla="*/ 183600 h 1756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45" name="object 58"/>
            <p:cNvGrpSpPr/>
            <p:nvPr/>
          </p:nvGrpSpPr>
          <p:grpSpPr>
            <a:xfrm>
              <a:off x="2489040" y="1051560"/>
              <a:ext cx="282960" cy="142200"/>
              <a:chOff x="2489040" y="1051560"/>
              <a:chExt cx="282960" cy="142200"/>
            </a:xfrm>
          </p:grpSpPr>
          <p:pic>
            <p:nvPicPr>
              <p:cNvPr id="46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2040" cy="1422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7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3040" cy="142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48" name="object 61"/>
            <p:cNvGrpSpPr/>
            <p:nvPr/>
          </p:nvGrpSpPr>
          <p:grpSpPr>
            <a:xfrm>
              <a:off x="1556640" y="1284480"/>
              <a:ext cx="1465560" cy="180000"/>
              <a:chOff x="1556640" y="1284480"/>
              <a:chExt cx="1465560" cy="180000"/>
            </a:xfrm>
          </p:grpSpPr>
          <p:pic>
            <p:nvPicPr>
              <p:cNvPr id="49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5360" cy="1476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0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6600" cy="1476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1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2440" cy="1800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2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6600" cy="1476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3" name="object 66"/>
              <p:cNvSpPr/>
              <p:nvPr/>
            </p:nvSpPr>
            <p:spPr>
              <a:xfrm>
                <a:off x="2494080" y="1290960"/>
                <a:ext cx="130680" cy="141840"/>
              </a:xfrm>
              <a:custGeom>
                <a:avLst/>
                <a:gdLst>
                  <a:gd name="textAreaLeft" fmla="*/ 0 w 130680"/>
                  <a:gd name="textAreaRight" fmla="*/ 138600 w 130680"/>
                  <a:gd name="textAreaTop" fmla="*/ 0 h 141840"/>
                  <a:gd name="textAreaBottom" fmla="*/ 149760 h 1418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54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2360" cy="1735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5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0560" cy="142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56" name="Прямоугольник: скругленные углы 2"/>
          <p:cNvSpPr/>
          <p:nvPr/>
        </p:nvSpPr>
        <p:spPr>
          <a:xfrm>
            <a:off x="6140520" y="9593640"/>
            <a:ext cx="866880" cy="8506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" name="Овал 3"/>
          <p:cNvSpPr/>
          <p:nvPr/>
        </p:nvSpPr>
        <p:spPr>
          <a:xfrm>
            <a:off x="6047640" y="7937640"/>
            <a:ext cx="807480" cy="8074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8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3640" cy="508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54280" cy="8542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60" name="Таблица 4"/>
          <p:cNvGraphicFramePr/>
          <p:nvPr/>
        </p:nvGraphicFramePr>
        <p:xfrm>
          <a:off x="628920" y="1916640"/>
          <a:ext cx="6670440" cy="5398920"/>
        </p:xfrm>
        <a:graphic>
          <a:graphicData uri="http://schemas.openxmlformats.org/drawingml/2006/table">
            <a:tbl>
              <a:tblPr/>
              <a:tblGrid>
                <a:gridCol w="828000"/>
                <a:gridCol w="4712400"/>
                <a:gridCol w="1130400"/>
              </a:tblGrid>
              <a:tr h="64044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01.08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поселка Лоухи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02.08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железнодорожника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07.08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физкультурника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12.00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10.08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Всемирный день книголюбов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15.00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13.08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Игра викторина посвященная финансовой грамотности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18.08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географа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15.00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19.08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тельняшки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404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22.08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День Государственного флага Российской Федерации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endParaRPr b="0" lang="ru-RU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Гимнастика-ежедневно с 09.00 часов до 10.30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6120">
                <a:tc>
                  <a:txBody>
                    <a:bodyPr anchor="t">
                      <a:noAutofit/>
                    </a:bodyPr>
                    <a:p>
                      <a:endParaRPr b="0" lang="ru-RU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Ежедневно с 12.00 до 17.00 волонтерская акция «Сети победы» в помещении по адресу: ул. Первомайская, д. 9, 3 этаж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trike="noStrike" u="none">
                        <a:solidFill>
                          <a:schemeClr val="dk1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</TotalTime>
  <Application>LibreOffice/25.2.6.2$Linux_X86_64 LibreOffice_project/520$Build-2</Application>
  <AppVersion>15.0000</AppVersion>
  <Words>117</Words>
  <Paragraphs>38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2026-05-28T11:22:28Z</cp:lastPrinted>
  <dcterms:modified xsi:type="dcterms:W3CDTF">2026-07-30T10:45:10Z</dcterms:modified>
  <cp:revision>36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